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 id="2147483732" r:id="rId5"/>
    <p:sldMasterId id="2147483744" r:id="rId6"/>
    <p:sldMasterId id="2147483773" r:id="rId7"/>
  </p:sldMasterIdLst>
  <p:notesMasterIdLst>
    <p:notesMasterId r:id="rId34"/>
  </p:notesMasterIdLst>
  <p:sldIdLst>
    <p:sldId id="282" r:id="rId8"/>
    <p:sldId id="260" r:id="rId9"/>
    <p:sldId id="259" r:id="rId10"/>
    <p:sldId id="271" r:id="rId11"/>
    <p:sldId id="268" r:id="rId12"/>
    <p:sldId id="265" r:id="rId13"/>
    <p:sldId id="262" r:id="rId14"/>
    <p:sldId id="270" r:id="rId15"/>
    <p:sldId id="275" r:id="rId16"/>
    <p:sldId id="267" r:id="rId17"/>
    <p:sldId id="269" r:id="rId18"/>
    <p:sldId id="276" r:id="rId19"/>
    <p:sldId id="277" r:id="rId20"/>
    <p:sldId id="278" r:id="rId21"/>
    <p:sldId id="279" r:id="rId22"/>
    <p:sldId id="283" r:id="rId23"/>
    <p:sldId id="285" r:id="rId24"/>
    <p:sldId id="287" r:id="rId25"/>
    <p:sldId id="297" r:id="rId26"/>
    <p:sldId id="293" r:id="rId27"/>
    <p:sldId id="294" r:id="rId28"/>
    <p:sldId id="289" r:id="rId29"/>
    <p:sldId id="295" r:id="rId30"/>
    <p:sldId id="291" r:id="rId31"/>
    <p:sldId id="296" r:id="rId32"/>
    <p:sldId id="280"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24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F27A6D-617B-4C06-B8B5-A50E4C1199FF}" type="doc">
      <dgm:prSet loTypeId="urn:microsoft.com/office/officeart/2005/8/layout/arrow2" loCatId="process" qsTypeId="urn:microsoft.com/office/officeart/2005/8/quickstyle/simple1" qsCatId="simple" csTypeId="urn:microsoft.com/office/officeart/2005/8/colors/accent1_2" csCatId="accent1" phldr="1"/>
      <dgm:spPr/>
    </dgm:pt>
    <dgm:pt modelId="{BB4697D2-497C-493A-983D-F9E408FC9986}">
      <dgm:prSet phldrT="[Текст]" custT="1"/>
      <dgm:spPr/>
      <dgm:t>
        <a:bodyPr/>
        <a:lstStyle/>
        <a:p>
          <a:r>
            <a:rPr lang="ru-RU" sz="2000" b="1" i="1" dirty="0" smtClean="0">
              <a:solidFill>
                <a:srgbClr val="FF0000"/>
              </a:solidFill>
              <a:latin typeface="Times New Roman" panose="02020603050405020304" pitchFamily="18" charset="0"/>
              <a:cs typeface="Times New Roman" panose="02020603050405020304" pitchFamily="18" charset="0"/>
            </a:rPr>
            <a:t>МОЛЕКУЛАЛЫҚ</a:t>
          </a:r>
          <a:endParaRPr lang="ru-RU" sz="2000" b="1" i="1" dirty="0">
            <a:solidFill>
              <a:srgbClr val="FF0000"/>
            </a:solidFill>
            <a:latin typeface="Times New Roman" panose="02020603050405020304" pitchFamily="18" charset="0"/>
            <a:cs typeface="Times New Roman" panose="02020603050405020304" pitchFamily="18" charset="0"/>
          </a:endParaRPr>
        </a:p>
      </dgm:t>
    </dgm:pt>
    <dgm:pt modelId="{365B0C91-B59D-45F3-A086-44DFD441B444}" type="parTrans" cxnId="{596D845A-9CA3-44C1-9CD1-244A9CC03B66}">
      <dgm:prSet/>
      <dgm:spPr/>
      <dgm:t>
        <a:bodyPr/>
        <a:lstStyle/>
        <a:p>
          <a:endParaRPr lang="ru-RU" sz="2000" b="1" i="1" dirty="0">
            <a:solidFill>
              <a:srgbClr val="FF0000"/>
            </a:solidFill>
            <a:latin typeface="Times New Roman" panose="02020603050405020304" pitchFamily="18" charset="0"/>
            <a:cs typeface="Times New Roman" panose="02020603050405020304" pitchFamily="18" charset="0"/>
          </a:endParaRPr>
        </a:p>
      </dgm:t>
    </dgm:pt>
    <dgm:pt modelId="{F2EFE913-574A-4980-BF11-B361E676D2B4}" type="sibTrans" cxnId="{596D845A-9CA3-44C1-9CD1-244A9CC03B66}">
      <dgm:prSet/>
      <dgm:spPr/>
      <dgm:t>
        <a:bodyPr/>
        <a:lstStyle/>
        <a:p>
          <a:endParaRPr lang="ru-RU" sz="2000" b="1" i="1" dirty="0">
            <a:solidFill>
              <a:srgbClr val="FF0000"/>
            </a:solidFill>
            <a:latin typeface="Times New Roman" panose="02020603050405020304" pitchFamily="18" charset="0"/>
            <a:cs typeface="Times New Roman" panose="02020603050405020304" pitchFamily="18" charset="0"/>
          </a:endParaRPr>
        </a:p>
      </dgm:t>
    </dgm:pt>
    <dgm:pt modelId="{249A9F62-2D49-4A86-AD7B-1EF7A823E7AF}">
      <dgm:prSet phldrT="[Текст]" custT="1"/>
      <dgm:spPr/>
      <dgm:t>
        <a:bodyPr/>
        <a:lstStyle/>
        <a:p>
          <a:r>
            <a:rPr lang="ru-RU" sz="2000" b="1" i="1" dirty="0" smtClean="0">
              <a:solidFill>
                <a:srgbClr val="FF0000"/>
              </a:solidFill>
              <a:latin typeface="Times New Roman" panose="02020603050405020304" pitchFamily="18" charset="0"/>
              <a:cs typeface="Times New Roman" panose="02020603050405020304" pitchFamily="18" charset="0"/>
            </a:rPr>
            <a:t>ЖҮЙЕЛІК</a:t>
          </a:r>
          <a:endParaRPr lang="ru-RU" sz="2000" b="1" i="1" dirty="0">
            <a:solidFill>
              <a:srgbClr val="FF0000"/>
            </a:solidFill>
            <a:latin typeface="Times New Roman" panose="02020603050405020304" pitchFamily="18" charset="0"/>
            <a:cs typeface="Times New Roman" panose="02020603050405020304" pitchFamily="18" charset="0"/>
          </a:endParaRPr>
        </a:p>
      </dgm:t>
    </dgm:pt>
    <dgm:pt modelId="{EB6C52FE-3658-4928-A99F-51CDD89F1405}" type="parTrans" cxnId="{3A9F11DF-1805-4492-A2DA-0C30559DAD06}">
      <dgm:prSet/>
      <dgm:spPr/>
      <dgm:t>
        <a:bodyPr/>
        <a:lstStyle/>
        <a:p>
          <a:endParaRPr lang="ru-RU" sz="2000" b="1" i="1" dirty="0">
            <a:solidFill>
              <a:srgbClr val="FF0000"/>
            </a:solidFill>
            <a:latin typeface="Times New Roman" panose="02020603050405020304" pitchFamily="18" charset="0"/>
            <a:cs typeface="Times New Roman" panose="02020603050405020304" pitchFamily="18" charset="0"/>
          </a:endParaRPr>
        </a:p>
      </dgm:t>
    </dgm:pt>
    <dgm:pt modelId="{EDC26199-A254-4246-BC34-B93738B328E0}" type="sibTrans" cxnId="{3A9F11DF-1805-4492-A2DA-0C30559DAD06}">
      <dgm:prSet/>
      <dgm:spPr/>
      <dgm:t>
        <a:bodyPr/>
        <a:lstStyle/>
        <a:p>
          <a:endParaRPr lang="ru-RU" sz="2000" b="1" i="1" dirty="0">
            <a:solidFill>
              <a:srgbClr val="FF0000"/>
            </a:solidFill>
            <a:latin typeface="Times New Roman" panose="02020603050405020304" pitchFamily="18" charset="0"/>
            <a:cs typeface="Times New Roman" panose="02020603050405020304" pitchFamily="18" charset="0"/>
          </a:endParaRPr>
        </a:p>
      </dgm:t>
    </dgm:pt>
    <dgm:pt modelId="{41541723-8CD2-447F-BC08-A99C86D07E85}">
      <dgm:prSet phldrT="[Текст]" custT="1"/>
      <dgm:spPr/>
      <dgm:t>
        <a:bodyPr/>
        <a:lstStyle/>
        <a:p>
          <a:r>
            <a:rPr lang="ru-RU" sz="2000" b="1" i="1" dirty="0" smtClean="0">
              <a:solidFill>
                <a:srgbClr val="FF0000"/>
              </a:solidFill>
              <a:latin typeface="Times New Roman" panose="02020603050405020304" pitchFamily="18" charset="0"/>
              <a:cs typeface="Times New Roman" panose="02020603050405020304" pitchFamily="18" charset="0"/>
            </a:rPr>
            <a:t>АҒЗАЛЫҚ</a:t>
          </a:r>
          <a:endParaRPr lang="ru-RU" sz="2000" b="1" i="1" dirty="0">
            <a:solidFill>
              <a:srgbClr val="FF0000"/>
            </a:solidFill>
            <a:latin typeface="Times New Roman" panose="02020603050405020304" pitchFamily="18" charset="0"/>
            <a:cs typeface="Times New Roman" panose="02020603050405020304" pitchFamily="18" charset="0"/>
          </a:endParaRPr>
        </a:p>
      </dgm:t>
    </dgm:pt>
    <dgm:pt modelId="{70ADA8E7-67A9-4E16-A347-3E1F0005C67E}" type="parTrans" cxnId="{E3CBE13E-740A-460A-9D69-4654C37BEA0A}">
      <dgm:prSet/>
      <dgm:spPr/>
      <dgm:t>
        <a:bodyPr/>
        <a:lstStyle/>
        <a:p>
          <a:endParaRPr lang="ru-RU" sz="2000" b="1" i="1" dirty="0">
            <a:solidFill>
              <a:srgbClr val="FF0000"/>
            </a:solidFill>
            <a:latin typeface="Times New Roman" panose="02020603050405020304" pitchFamily="18" charset="0"/>
            <a:cs typeface="Times New Roman" panose="02020603050405020304" pitchFamily="18" charset="0"/>
          </a:endParaRPr>
        </a:p>
      </dgm:t>
    </dgm:pt>
    <dgm:pt modelId="{4367ECA7-E8E7-4D66-9345-C9E8EDBFF5EA}" type="sibTrans" cxnId="{E3CBE13E-740A-460A-9D69-4654C37BEA0A}">
      <dgm:prSet/>
      <dgm:spPr/>
      <dgm:t>
        <a:bodyPr/>
        <a:lstStyle/>
        <a:p>
          <a:endParaRPr lang="ru-RU" sz="2000" b="1" i="1" dirty="0">
            <a:solidFill>
              <a:srgbClr val="FF0000"/>
            </a:solidFill>
            <a:latin typeface="Times New Roman" panose="02020603050405020304" pitchFamily="18" charset="0"/>
            <a:cs typeface="Times New Roman" panose="02020603050405020304" pitchFamily="18" charset="0"/>
          </a:endParaRPr>
        </a:p>
      </dgm:t>
    </dgm:pt>
    <dgm:pt modelId="{2CCD8ED4-01E4-4EDE-B80B-53791F10AC39}">
      <dgm:prSet phldrT="[Текст]" custT="1"/>
      <dgm:spPr/>
      <dgm:t>
        <a:bodyPr/>
        <a:lstStyle/>
        <a:p>
          <a:r>
            <a:rPr lang="ru-RU" sz="2000" b="1" i="1" dirty="0" smtClean="0">
              <a:solidFill>
                <a:srgbClr val="FF0000"/>
              </a:solidFill>
              <a:latin typeface="Times New Roman" panose="02020603050405020304" pitchFamily="18" charset="0"/>
              <a:cs typeface="Times New Roman" panose="02020603050405020304" pitchFamily="18" charset="0"/>
            </a:rPr>
            <a:t>ЖАСУШАЛЫҚ</a:t>
          </a:r>
          <a:endParaRPr lang="ru-RU" sz="2000" b="1" i="1" dirty="0">
            <a:solidFill>
              <a:srgbClr val="FF0000"/>
            </a:solidFill>
            <a:latin typeface="Times New Roman" panose="02020603050405020304" pitchFamily="18" charset="0"/>
            <a:cs typeface="Times New Roman" panose="02020603050405020304" pitchFamily="18" charset="0"/>
          </a:endParaRPr>
        </a:p>
      </dgm:t>
    </dgm:pt>
    <dgm:pt modelId="{1521E194-A2CF-4327-8B54-42ED9EBDEEE6}" type="parTrans" cxnId="{D22C7342-737B-4949-BD8D-14B0BEC40393}">
      <dgm:prSet/>
      <dgm:spPr/>
      <dgm:t>
        <a:bodyPr/>
        <a:lstStyle/>
        <a:p>
          <a:endParaRPr lang="ru-RU" sz="2000" b="1" i="1" dirty="0">
            <a:solidFill>
              <a:srgbClr val="FF0000"/>
            </a:solidFill>
            <a:latin typeface="Times New Roman" panose="02020603050405020304" pitchFamily="18" charset="0"/>
            <a:cs typeface="Times New Roman" panose="02020603050405020304" pitchFamily="18" charset="0"/>
          </a:endParaRPr>
        </a:p>
      </dgm:t>
    </dgm:pt>
    <dgm:pt modelId="{39DA5277-FC09-4A59-951A-3E6A6EF8D631}" type="sibTrans" cxnId="{D22C7342-737B-4949-BD8D-14B0BEC40393}">
      <dgm:prSet/>
      <dgm:spPr/>
      <dgm:t>
        <a:bodyPr/>
        <a:lstStyle/>
        <a:p>
          <a:endParaRPr lang="ru-RU" sz="2000" b="1" i="1" dirty="0">
            <a:solidFill>
              <a:srgbClr val="FF0000"/>
            </a:solidFill>
            <a:latin typeface="Times New Roman" panose="02020603050405020304" pitchFamily="18" charset="0"/>
            <a:cs typeface="Times New Roman" panose="02020603050405020304" pitchFamily="18" charset="0"/>
          </a:endParaRPr>
        </a:p>
      </dgm:t>
    </dgm:pt>
    <dgm:pt modelId="{D5448BE1-430B-499E-8C27-6DFDB6353FDF}">
      <dgm:prSet phldrT="[Текст]" custT="1"/>
      <dgm:spPr/>
      <dgm:t>
        <a:bodyPr/>
        <a:lstStyle/>
        <a:p>
          <a:r>
            <a:rPr lang="ru-RU" sz="2000" b="1" i="1" dirty="0" smtClean="0">
              <a:solidFill>
                <a:srgbClr val="FF0000"/>
              </a:solidFill>
              <a:latin typeface="Times New Roman" panose="02020603050405020304" pitchFamily="18" charset="0"/>
              <a:cs typeface="Times New Roman" panose="02020603050405020304" pitchFamily="18" charset="0"/>
            </a:rPr>
            <a:t>ҰЛПАЛЫҚ</a:t>
          </a:r>
          <a:endParaRPr lang="ru-RU" sz="2000" b="1" i="1" dirty="0">
            <a:solidFill>
              <a:srgbClr val="FF0000"/>
            </a:solidFill>
            <a:latin typeface="Times New Roman" panose="02020603050405020304" pitchFamily="18" charset="0"/>
            <a:cs typeface="Times New Roman" panose="02020603050405020304" pitchFamily="18" charset="0"/>
          </a:endParaRPr>
        </a:p>
      </dgm:t>
    </dgm:pt>
    <dgm:pt modelId="{7F5A9C54-9D53-44B8-ABCE-690F0141B246}" type="parTrans" cxnId="{1563797E-175B-43C0-9C7D-CB58D462B084}">
      <dgm:prSet/>
      <dgm:spPr/>
      <dgm:t>
        <a:bodyPr/>
        <a:lstStyle/>
        <a:p>
          <a:endParaRPr lang="ru-RU" sz="2000" b="1" i="1" dirty="0">
            <a:solidFill>
              <a:srgbClr val="FF0000"/>
            </a:solidFill>
            <a:latin typeface="Times New Roman" panose="02020603050405020304" pitchFamily="18" charset="0"/>
            <a:cs typeface="Times New Roman" panose="02020603050405020304" pitchFamily="18" charset="0"/>
          </a:endParaRPr>
        </a:p>
      </dgm:t>
    </dgm:pt>
    <dgm:pt modelId="{B11673F0-71A6-4E07-A67F-65576E3D06AD}" type="sibTrans" cxnId="{1563797E-175B-43C0-9C7D-CB58D462B084}">
      <dgm:prSet/>
      <dgm:spPr/>
      <dgm:t>
        <a:bodyPr/>
        <a:lstStyle/>
        <a:p>
          <a:endParaRPr lang="ru-RU" sz="2000" b="1" i="1" dirty="0">
            <a:solidFill>
              <a:srgbClr val="FF0000"/>
            </a:solidFill>
            <a:latin typeface="Times New Roman" panose="02020603050405020304" pitchFamily="18" charset="0"/>
            <a:cs typeface="Times New Roman" panose="02020603050405020304" pitchFamily="18" charset="0"/>
          </a:endParaRPr>
        </a:p>
      </dgm:t>
    </dgm:pt>
    <dgm:pt modelId="{4C653A71-C562-4426-A2CE-1488D0DE9BA4}" type="pres">
      <dgm:prSet presAssocID="{3BF27A6D-617B-4C06-B8B5-A50E4C1199FF}" presName="arrowDiagram" presStyleCnt="0">
        <dgm:presLayoutVars>
          <dgm:chMax val="5"/>
          <dgm:dir/>
          <dgm:resizeHandles val="exact"/>
        </dgm:presLayoutVars>
      </dgm:prSet>
      <dgm:spPr/>
    </dgm:pt>
    <dgm:pt modelId="{509C6A0B-EFB4-401A-8DCE-2BE1C3ED1164}" type="pres">
      <dgm:prSet presAssocID="{3BF27A6D-617B-4C06-B8B5-A50E4C1199FF}" presName="arrow" presStyleLbl="bgShp" presStyleIdx="0" presStyleCnt="1" custScaleX="121994" custLinFactNeighborY="-1130">
        <dgm:style>
          <a:lnRef idx="3">
            <a:schemeClr val="lt1"/>
          </a:lnRef>
          <a:fillRef idx="1">
            <a:schemeClr val="accent4"/>
          </a:fillRef>
          <a:effectRef idx="1">
            <a:schemeClr val="accent4"/>
          </a:effectRef>
          <a:fontRef idx="minor">
            <a:schemeClr val="lt1"/>
          </a:fontRef>
        </dgm:style>
      </dgm:prSet>
      <dgm:spPr/>
    </dgm:pt>
    <dgm:pt modelId="{494FCCE7-2AF0-4E80-AA45-6AB4FA7358FD}" type="pres">
      <dgm:prSet presAssocID="{3BF27A6D-617B-4C06-B8B5-A50E4C1199FF}" presName="arrowDiagram5" presStyleCnt="0"/>
      <dgm:spPr/>
    </dgm:pt>
    <dgm:pt modelId="{B2CC6098-E78D-4451-9E78-30011E3C40C1}" type="pres">
      <dgm:prSet presAssocID="{BB4697D2-497C-493A-983D-F9E408FC9986}" presName="bullet5a" presStyleLbl="node1" presStyleIdx="0" presStyleCnt="5" custLinFactX="-76548" custLinFactNeighborX="-100000" custLinFactNeighborY="-76760">
        <dgm:style>
          <a:lnRef idx="2">
            <a:schemeClr val="accent2"/>
          </a:lnRef>
          <a:fillRef idx="1">
            <a:schemeClr val="lt1"/>
          </a:fillRef>
          <a:effectRef idx="0">
            <a:schemeClr val="accent2"/>
          </a:effectRef>
          <a:fontRef idx="minor">
            <a:schemeClr val="dk1"/>
          </a:fontRef>
        </dgm:style>
      </dgm:prSet>
      <dgm:spPr/>
    </dgm:pt>
    <dgm:pt modelId="{3BBE8686-366C-4BAE-B74D-C4AC403CDB28}" type="pres">
      <dgm:prSet presAssocID="{BB4697D2-497C-493A-983D-F9E408FC9986}" presName="textBox5a" presStyleLbl="revTx" presStyleIdx="0" presStyleCnt="5" custScaleX="367390" custLinFactNeighborX="91385" custLinFactNeighborY="-4181">
        <dgm:presLayoutVars>
          <dgm:bulletEnabled val="1"/>
        </dgm:presLayoutVars>
      </dgm:prSet>
      <dgm:spPr/>
      <dgm:t>
        <a:bodyPr/>
        <a:lstStyle/>
        <a:p>
          <a:endParaRPr lang="ru-RU"/>
        </a:p>
      </dgm:t>
    </dgm:pt>
    <dgm:pt modelId="{5F8FF2E9-C021-4A57-8078-BD28C90B1DFC}" type="pres">
      <dgm:prSet presAssocID="{2CCD8ED4-01E4-4EDE-B80B-53791F10AC39}" presName="bullet5b" presStyleLbl="node1" presStyleIdx="1" presStyleCnt="5">
        <dgm:style>
          <a:lnRef idx="2">
            <a:schemeClr val="accent2"/>
          </a:lnRef>
          <a:fillRef idx="1">
            <a:schemeClr val="lt1"/>
          </a:fillRef>
          <a:effectRef idx="0">
            <a:schemeClr val="accent2"/>
          </a:effectRef>
          <a:fontRef idx="minor">
            <a:schemeClr val="dk1"/>
          </a:fontRef>
        </dgm:style>
      </dgm:prSet>
      <dgm:spPr/>
    </dgm:pt>
    <dgm:pt modelId="{0F2C5A71-C042-462A-B94D-DC8C8F5B7E12}" type="pres">
      <dgm:prSet presAssocID="{2CCD8ED4-01E4-4EDE-B80B-53791F10AC39}" presName="textBox5b" presStyleLbl="revTx" presStyleIdx="1" presStyleCnt="5" custScaleX="253526" custScaleY="22820" custLinFactNeighborX="66497" custLinFactNeighborY="-33246">
        <dgm:presLayoutVars>
          <dgm:bulletEnabled val="1"/>
        </dgm:presLayoutVars>
      </dgm:prSet>
      <dgm:spPr/>
      <dgm:t>
        <a:bodyPr/>
        <a:lstStyle/>
        <a:p>
          <a:endParaRPr lang="ru-RU"/>
        </a:p>
      </dgm:t>
    </dgm:pt>
    <dgm:pt modelId="{40808562-1B9F-4FF7-A206-69A8C2AFDC33}" type="pres">
      <dgm:prSet presAssocID="{D5448BE1-430B-499E-8C27-6DFDB6353FDF}" presName="bullet5c" presStyleLbl="node1" presStyleIdx="2" presStyleCnt="5">
        <dgm:style>
          <a:lnRef idx="2">
            <a:schemeClr val="accent2"/>
          </a:lnRef>
          <a:fillRef idx="1">
            <a:schemeClr val="lt1"/>
          </a:fillRef>
          <a:effectRef idx="0">
            <a:schemeClr val="accent2"/>
          </a:effectRef>
          <a:fontRef idx="minor">
            <a:schemeClr val="dk1"/>
          </a:fontRef>
        </dgm:style>
      </dgm:prSet>
      <dgm:spPr/>
    </dgm:pt>
    <dgm:pt modelId="{FE55DB5D-357D-4ADD-9AEC-A86A633A3039}" type="pres">
      <dgm:prSet presAssocID="{D5448BE1-430B-499E-8C27-6DFDB6353FDF}" presName="textBox5c" presStyleLbl="revTx" presStyleIdx="2" presStyleCnt="5" custScaleX="134501" custScaleY="76165" custLinFactNeighborX="17117" custLinFactNeighborY="-4869">
        <dgm:presLayoutVars>
          <dgm:bulletEnabled val="1"/>
        </dgm:presLayoutVars>
      </dgm:prSet>
      <dgm:spPr/>
      <dgm:t>
        <a:bodyPr/>
        <a:lstStyle/>
        <a:p>
          <a:endParaRPr lang="ru-RU"/>
        </a:p>
      </dgm:t>
    </dgm:pt>
    <dgm:pt modelId="{08B75561-BDB4-49DD-837A-C4D3AE743BE0}" type="pres">
      <dgm:prSet presAssocID="{249A9F62-2D49-4A86-AD7B-1EF7A823E7AF}" presName="bullet5d" presStyleLbl="node1" presStyleIdx="3" presStyleCnt="5">
        <dgm:style>
          <a:lnRef idx="2">
            <a:schemeClr val="accent2"/>
          </a:lnRef>
          <a:fillRef idx="1">
            <a:schemeClr val="lt1"/>
          </a:fillRef>
          <a:effectRef idx="0">
            <a:schemeClr val="accent2"/>
          </a:effectRef>
          <a:fontRef idx="minor">
            <a:schemeClr val="dk1"/>
          </a:fontRef>
        </dgm:style>
      </dgm:prSet>
      <dgm:spPr/>
    </dgm:pt>
    <dgm:pt modelId="{C7AA5585-A95B-4E6D-9033-5EA40273A987}" type="pres">
      <dgm:prSet presAssocID="{249A9F62-2D49-4A86-AD7B-1EF7A823E7AF}" presName="textBox5d" presStyleLbl="revTx" presStyleIdx="3" presStyleCnt="5" custScaleX="138087" custScaleY="52224" custLinFactNeighborX="20211" custLinFactNeighborY="-16878">
        <dgm:presLayoutVars>
          <dgm:bulletEnabled val="1"/>
        </dgm:presLayoutVars>
      </dgm:prSet>
      <dgm:spPr/>
      <dgm:t>
        <a:bodyPr/>
        <a:lstStyle/>
        <a:p>
          <a:endParaRPr lang="ru-RU"/>
        </a:p>
      </dgm:t>
    </dgm:pt>
    <dgm:pt modelId="{04B1E563-B30D-4EB2-9DF1-2B5682506783}" type="pres">
      <dgm:prSet presAssocID="{41541723-8CD2-447F-BC08-A99C86D07E85}" presName="bullet5e" presStyleLbl="node1" presStyleIdx="4" presStyleCnt="5">
        <dgm:style>
          <a:lnRef idx="2">
            <a:schemeClr val="accent2"/>
          </a:lnRef>
          <a:fillRef idx="1">
            <a:schemeClr val="lt1"/>
          </a:fillRef>
          <a:effectRef idx="0">
            <a:schemeClr val="accent2"/>
          </a:effectRef>
          <a:fontRef idx="minor">
            <a:schemeClr val="dk1"/>
          </a:fontRef>
        </dgm:style>
      </dgm:prSet>
      <dgm:spPr/>
    </dgm:pt>
    <dgm:pt modelId="{AB1339BF-4E0B-413F-B698-F8AB05AF13BC}" type="pres">
      <dgm:prSet presAssocID="{41541723-8CD2-447F-BC08-A99C86D07E85}" presName="textBox5e" presStyleLbl="revTx" presStyleIdx="4" presStyleCnt="5" custScaleX="134054" custScaleY="66964" custLinFactNeighborX="16325" custLinFactNeighborY="-12843">
        <dgm:presLayoutVars>
          <dgm:bulletEnabled val="1"/>
        </dgm:presLayoutVars>
      </dgm:prSet>
      <dgm:spPr/>
      <dgm:t>
        <a:bodyPr/>
        <a:lstStyle/>
        <a:p>
          <a:endParaRPr lang="ru-RU"/>
        </a:p>
      </dgm:t>
    </dgm:pt>
  </dgm:ptLst>
  <dgm:cxnLst>
    <dgm:cxn modelId="{3011ACBE-EDCA-4AE4-8212-5D5C0656C7D3}" type="presOf" srcId="{3BF27A6D-617B-4C06-B8B5-A50E4C1199FF}" destId="{4C653A71-C562-4426-A2CE-1488D0DE9BA4}" srcOrd="0" destOrd="0" presId="urn:microsoft.com/office/officeart/2005/8/layout/arrow2"/>
    <dgm:cxn modelId="{826D5B3D-86B9-4096-8459-CB7013E38E0F}" type="presOf" srcId="{249A9F62-2D49-4A86-AD7B-1EF7A823E7AF}" destId="{C7AA5585-A95B-4E6D-9033-5EA40273A987}" srcOrd="0" destOrd="0" presId="urn:microsoft.com/office/officeart/2005/8/layout/arrow2"/>
    <dgm:cxn modelId="{D22C7342-737B-4949-BD8D-14B0BEC40393}" srcId="{3BF27A6D-617B-4C06-B8B5-A50E4C1199FF}" destId="{2CCD8ED4-01E4-4EDE-B80B-53791F10AC39}" srcOrd="1" destOrd="0" parTransId="{1521E194-A2CF-4327-8B54-42ED9EBDEEE6}" sibTransId="{39DA5277-FC09-4A59-951A-3E6A6EF8D631}"/>
    <dgm:cxn modelId="{242DB303-4D5E-40A3-95EB-6D54E63A89F9}" type="presOf" srcId="{D5448BE1-430B-499E-8C27-6DFDB6353FDF}" destId="{FE55DB5D-357D-4ADD-9AEC-A86A633A3039}" srcOrd="0" destOrd="0" presId="urn:microsoft.com/office/officeart/2005/8/layout/arrow2"/>
    <dgm:cxn modelId="{3A9F11DF-1805-4492-A2DA-0C30559DAD06}" srcId="{3BF27A6D-617B-4C06-B8B5-A50E4C1199FF}" destId="{249A9F62-2D49-4A86-AD7B-1EF7A823E7AF}" srcOrd="3" destOrd="0" parTransId="{EB6C52FE-3658-4928-A99F-51CDD89F1405}" sibTransId="{EDC26199-A254-4246-BC34-B93738B328E0}"/>
    <dgm:cxn modelId="{42F70556-61E1-48E7-83B0-94C09C151797}" type="presOf" srcId="{BB4697D2-497C-493A-983D-F9E408FC9986}" destId="{3BBE8686-366C-4BAE-B74D-C4AC403CDB28}" srcOrd="0" destOrd="0" presId="urn:microsoft.com/office/officeart/2005/8/layout/arrow2"/>
    <dgm:cxn modelId="{596D845A-9CA3-44C1-9CD1-244A9CC03B66}" srcId="{3BF27A6D-617B-4C06-B8B5-A50E4C1199FF}" destId="{BB4697D2-497C-493A-983D-F9E408FC9986}" srcOrd="0" destOrd="0" parTransId="{365B0C91-B59D-45F3-A086-44DFD441B444}" sibTransId="{F2EFE913-574A-4980-BF11-B361E676D2B4}"/>
    <dgm:cxn modelId="{1563797E-175B-43C0-9C7D-CB58D462B084}" srcId="{3BF27A6D-617B-4C06-B8B5-A50E4C1199FF}" destId="{D5448BE1-430B-499E-8C27-6DFDB6353FDF}" srcOrd="2" destOrd="0" parTransId="{7F5A9C54-9D53-44B8-ABCE-690F0141B246}" sibTransId="{B11673F0-71A6-4E07-A67F-65576E3D06AD}"/>
    <dgm:cxn modelId="{E3CBE13E-740A-460A-9D69-4654C37BEA0A}" srcId="{3BF27A6D-617B-4C06-B8B5-A50E4C1199FF}" destId="{41541723-8CD2-447F-BC08-A99C86D07E85}" srcOrd="4" destOrd="0" parTransId="{70ADA8E7-67A9-4E16-A347-3E1F0005C67E}" sibTransId="{4367ECA7-E8E7-4D66-9345-C9E8EDBFF5EA}"/>
    <dgm:cxn modelId="{C75DAAD4-3117-4D4B-AB80-070C19CE960F}" type="presOf" srcId="{41541723-8CD2-447F-BC08-A99C86D07E85}" destId="{AB1339BF-4E0B-413F-B698-F8AB05AF13BC}" srcOrd="0" destOrd="0" presId="urn:microsoft.com/office/officeart/2005/8/layout/arrow2"/>
    <dgm:cxn modelId="{C1E7D27B-00E3-4930-A8B7-8D79C3B1845C}" type="presOf" srcId="{2CCD8ED4-01E4-4EDE-B80B-53791F10AC39}" destId="{0F2C5A71-C042-462A-B94D-DC8C8F5B7E12}" srcOrd="0" destOrd="0" presId="urn:microsoft.com/office/officeart/2005/8/layout/arrow2"/>
    <dgm:cxn modelId="{DAE101F4-2924-4A18-95C2-1314D9EE5594}" type="presParOf" srcId="{4C653A71-C562-4426-A2CE-1488D0DE9BA4}" destId="{509C6A0B-EFB4-401A-8DCE-2BE1C3ED1164}" srcOrd="0" destOrd="0" presId="urn:microsoft.com/office/officeart/2005/8/layout/arrow2"/>
    <dgm:cxn modelId="{DE57C55C-C504-4E8F-B464-99981263C1B7}" type="presParOf" srcId="{4C653A71-C562-4426-A2CE-1488D0DE9BA4}" destId="{494FCCE7-2AF0-4E80-AA45-6AB4FA7358FD}" srcOrd="1" destOrd="0" presId="urn:microsoft.com/office/officeart/2005/8/layout/arrow2"/>
    <dgm:cxn modelId="{270B9ED4-0139-4F8E-8A1E-93234557E039}" type="presParOf" srcId="{494FCCE7-2AF0-4E80-AA45-6AB4FA7358FD}" destId="{B2CC6098-E78D-4451-9E78-30011E3C40C1}" srcOrd="0" destOrd="0" presId="urn:microsoft.com/office/officeart/2005/8/layout/arrow2"/>
    <dgm:cxn modelId="{228E5A97-7B45-4936-A02B-4A227FA1113C}" type="presParOf" srcId="{494FCCE7-2AF0-4E80-AA45-6AB4FA7358FD}" destId="{3BBE8686-366C-4BAE-B74D-C4AC403CDB28}" srcOrd="1" destOrd="0" presId="urn:microsoft.com/office/officeart/2005/8/layout/arrow2"/>
    <dgm:cxn modelId="{E2F32C4B-9BB6-4BB6-890A-13EB0A083544}" type="presParOf" srcId="{494FCCE7-2AF0-4E80-AA45-6AB4FA7358FD}" destId="{5F8FF2E9-C021-4A57-8078-BD28C90B1DFC}" srcOrd="2" destOrd="0" presId="urn:microsoft.com/office/officeart/2005/8/layout/arrow2"/>
    <dgm:cxn modelId="{C3350527-A600-436C-83AE-C6B6C2B6A83D}" type="presParOf" srcId="{494FCCE7-2AF0-4E80-AA45-6AB4FA7358FD}" destId="{0F2C5A71-C042-462A-B94D-DC8C8F5B7E12}" srcOrd="3" destOrd="0" presId="urn:microsoft.com/office/officeart/2005/8/layout/arrow2"/>
    <dgm:cxn modelId="{7B56D632-41C5-4659-BD8B-6E64A03C8000}" type="presParOf" srcId="{494FCCE7-2AF0-4E80-AA45-6AB4FA7358FD}" destId="{40808562-1B9F-4FF7-A206-69A8C2AFDC33}" srcOrd="4" destOrd="0" presId="urn:microsoft.com/office/officeart/2005/8/layout/arrow2"/>
    <dgm:cxn modelId="{525EB3F2-687F-497A-A71B-B9D8805FF67B}" type="presParOf" srcId="{494FCCE7-2AF0-4E80-AA45-6AB4FA7358FD}" destId="{FE55DB5D-357D-4ADD-9AEC-A86A633A3039}" srcOrd="5" destOrd="0" presId="urn:microsoft.com/office/officeart/2005/8/layout/arrow2"/>
    <dgm:cxn modelId="{EB01A403-7564-48DA-ADDD-6ED2E4E065E1}" type="presParOf" srcId="{494FCCE7-2AF0-4E80-AA45-6AB4FA7358FD}" destId="{08B75561-BDB4-49DD-837A-C4D3AE743BE0}" srcOrd="6" destOrd="0" presId="urn:microsoft.com/office/officeart/2005/8/layout/arrow2"/>
    <dgm:cxn modelId="{D7228649-8FEF-455A-BA0A-AAB8BFE3BA6A}" type="presParOf" srcId="{494FCCE7-2AF0-4E80-AA45-6AB4FA7358FD}" destId="{C7AA5585-A95B-4E6D-9033-5EA40273A987}" srcOrd="7" destOrd="0" presId="urn:microsoft.com/office/officeart/2005/8/layout/arrow2"/>
    <dgm:cxn modelId="{56E2B69A-E787-4408-81C4-EB8DD5D4D263}" type="presParOf" srcId="{494FCCE7-2AF0-4E80-AA45-6AB4FA7358FD}" destId="{04B1E563-B30D-4EB2-9DF1-2B5682506783}" srcOrd="8" destOrd="0" presId="urn:microsoft.com/office/officeart/2005/8/layout/arrow2"/>
    <dgm:cxn modelId="{0578B5BF-DBC5-48D5-B8BF-9276B83231D3}" type="presParOf" srcId="{494FCCE7-2AF0-4E80-AA45-6AB4FA7358FD}" destId="{AB1339BF-4E0B-413F-B698-F8AB05AF13BC}"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96A4F6-3FB8-4804-86F7-442E4BC90B07}"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ru-RU"/>
        </a:p>
      </dgm:t>
    </dgm:pt>
    <dgm:pt modelId="{B9C960C0-48C0-43FF-80C6-E086A6FDF72D}">
      <dgm:prSet phldrT="[Текст]" custT="1"/>
      <dgm:spPr/>
      <dgm:t>
        <a:bodyPr/>
        <a:lstStyle/>
        <a:p>
          <a:r>
            <a:rPr lang="kk-KZ" sz="3200" b="1" dirty="0" smtClean="0">
              <a:solidFill>
                <a:srgbClr val="FF0000"/>
              </a:solidFill>
              <a:latin typeface="Times New Roman" panose="02020603050405020304" pitchFamily="18" charset="0"/>
              <a:cs typeface="Times New Roman" panose="02020603050405020304" pitchFamily="18" charset="0"/>
            </a:rPr>
            <a:t>Календарлық жас</a:t>
          </a:r>
          <a:endParaRPr lang="ru-RU" sz="3200" b="1" dirty="0">
            <a:solidFill>
              <a:srgbClr val="FF0000"/>
            </a:solidFill>
            <a:latin typeface="Times New Roman" panose="02020603050405020304" pitchFamily="18" charset="0"/>
            <a:cs typeface="Times New Roman" panose="02020603050405020304" pitchFamily="18" charset="0"/>
          </a:endParaRPr>
        </a:p>
      </dgm:t>
    </dgm:pt>
    <dgm:pt modelId="{C3206B91-7C36-4BFB-B212-B07B70383D1E}" type="parTrans" cxnId="{EB993451-F7C9-4880-A527-DEF2866B12F3}">
      <dgm:prSet/>
      <dgm:spPr/>
      <dgm:t>
        <a:bodyPr/>
        <a:lstStyle/>
        <a:p>
          <a:endParaRPr lang="ru-RU" sz="2400" b="1">
            <a:solidFill>
              <a:srgbClr val="FF0000"/>
            </a:solidFill>
            <a:latin typeface="Times New Roman" panose="02020603050405020304" pitchFamily="18" charset="0"/>
            <a:cs typeface="Times New Roman" panose="02020603050405020304" pitchFamily="18" charset="0"/>
          </a:endParaRPr>
        </a:p>
      </dgm:t>
    </dgm:pt>
    <dgm:pt modelId="{B0D04F20-5102-4226-BF0E-7B8F80A96E1A}" type="sibTrans" cxnId="{EB993451-F7C9-4880-A527-DEF2866B12F3}">
      <dgm:prSet/>
      <dgm:spPr/>
      <dgm:t>
        <a:bodyPr/>
        <a:lstStyle/>
        <a:p>
          <a:endParaRPr lang="ru-RU" sz="2400" b="1">
            <a:solidFill>
              <a:srgbClr val="FF0000"/>
            </a:solidFill>
            <a:latin typeface="Times New Roman" panose="02020603050405020304" pitchFamily="18" charset="0"/>
            <a:cs typeface="Times New Roman" panose="02020603050405020304" pitchFamily="18" charset="0"/>
          </a:endParaRPr>
        </a:p>
      </dgm:t>
    </dgm:pt>
    <dgm:pt modelId="{339DBC04-35DD-4DA5-8C83-45C258C10B14}">
      <dgm:prSet phldrT="[Текст]" custT="1"/>
      <dgm:spPr/>
      <dgm:t>
        <a:bodyPr/>
        <a:lstStyle/>
        <a:p>
          <a:r>
            <a:rPr lang="kk-KZ" sz="3200" b="1" dirty="0" smtClean="0">
              <a:solidFill>
                <a:srgbClr val="FF0000"/>
              </a:solidFill>
              <a:latin typeface="Times New Roman" panose="02020603050405020304" pitchFamily="18" charset="0"/>
              <a:cs typeface="Times New Roman" panose="02020603050405020304" pitchFamily="18" charset="0"/>
            </a:rPr>
            <a:t>Биологиялық жас</a:t>
          </a:r>
          <a:endParaRPr lang="ru-RU" sz="3200" b="1" dirty="0">
            <a:solidFill>
              <a:srgbClr val="FF0000"/>
            </a:solidFill>
            <a:latin typeface="Times New Roman" panose="02020603050405020304" pitchFamily="18" charset="0"/>
            <a:cs typeface="Times New Roman" panose="02020603050405020304" pitchFamily="18" charset="0"/>
          </a:endParaRPr>
        </a:p>
      </dgm:t>
    </dgm:pt>
    <dgm:pt modelId="{966B37C0-9B61-4ED0-8D02-014DEF1FA7FF}" type="parTrans" cxnId="{44F75E65-8084-4C17-A3DE-D410EFA9EAA8}">
      <dgm:prSet/>
      <dgm:spPr/>
      <dgm:t>
        <a:bodyPr/>
        <a:lstStyle/>
        <a:p>
          <a:endParaRPr lang="ru-RU" sz="2400" b="1">
            <a:solidFill>
              <a:srgbClr val="FF0000"/>
            </a:solidFill>
            <a:latin typeface="Times New Roman" panose="02020603050405020304" pitchFamily="18" charset="0"/>
            <a:cs typeface="Times New Roman" panose="02020603050405020304" pitchFamily="18" charset="0"/>
          </a:endParaRPr>
        </a:p>
      </dgm:t>
    </dgm:pt>
    <dgm:pt modelId="{6AB79375-8030-46BF-BC09-069FFDE7FFF5}" type="sibTrans" cxnId="{44F75E65-8084-4C17-A3DE-D410EFA9EAA8}">
      <dgm:prSet/>
      <dgm:spPr/>
      <dgm:t>
        <a:bodyPr/>
        <a:lstStyle/>
        <a:p>
          <a:endParaRPr lang="ru-RU" sz="2400" b="1">
            <a:solidFill>
              <a:srgbClr val="FF0000"/>
            </a:solidFill>
            <a:latin typeface="Times New Roman" panose="02020603050405020304" pitchFamily="18" charset="0"/>
            <a:cs typeface="Times New Roman" panose="02020603050405020304" pitchFamily="18" charset="0"/>
          </a:endParaRPr>
        </a:p>
      </dgm:t>
    </dgm:pt>
    <dgm:pt modelId="{43C136B6-B91A-4F5A-BEF5-D0BFC75E5545}" type="pres">
      <dgm:prSet presAssocID="{2D96A4F6-3FB8-4804-86F7-442E4BC90B07}" presName="compositeShape" presStyleCnt="0">
        <dgm:presLayoutVars>
          <dgm:chMax val="2"/>
          <dgm:dir/>
          <dgm:resizeHandles val="exact"/>
        </dgm:presLayoutVars>
      </dgm:prSet>
      <dgm:spPr/>
      <dgm:t>
        <a:bodyPr/>
        <a:lstStyle/>
        <a:p>
          <a:endParaRPr lang="ru-RU"/>
        </a:p>
      </dgm:t>
    </dgm:pt>
    <dgm:pt modelId="{87464C39-84F9-430A-92D8-97833B8B1CB2}" type="pres">
      <dgm:prSet presAssocID="{2D96A4F6-3FB8-4804-86F7-442E4BC90B07}" presName="ribbon" presStyleLbl="node1" presStyleIdx="0" presStyleCnt="1">
        <dgm:style>
          <a:lnRef idx="1">
            <a:schemeClr val="accent1"/>
          </a:lnRef>
          <a:fillRef idx="2">
            <a:schemeClr val="accent1"/>
          </a:fillRef>
          <a:effectRef idx="1">
            <a:schemeClr val="accent1"/>
          </a:effectRef>
          <a:fontRef idx="minor">
            <a:schemeClr val="dk1"/>
          </a:fontRef>
        </dgm:style>
      </dgm:prSet>
      <dgm:spPr/>
      <dgm:t>
        <a:bodyPr/>
        <a:lstStyle/>
        <a:p>
          <a:endParaRPr lang="ru-RU"/>
        </a:p>
      </dgm:t>
    </dgm:pt>
    <dgm:pt modelId="{9A28DBD2-4FB7-4897-AFB4-49F17DE472EA}" type="pres">
      <dgm:prSet presAssocID="{2D96A4F6-3FB8-4804-86F7-442E4BC90B07}" presName="leftArrowText" presStyleLbl="node1" presStyleIdx="0" presStyleCnt="1">
        <dgm:presLayoutVars>
          <dgm:chMax val="0"/>
          <dgm:bulletEnabled val="1"/>
        </dgm:presLayoutVars>
      </dgm:prSet>
      <dgm:spPr/>
      <dgm:t>
        <a:bodyPr/>
        <a:lstStyle/>
        <a:p>
          <a:endParaRPr lang="ru-RU"/>
        </a:p>
      </dgm:t>
    </dgm:pt>
    <dgm:pt modelId="{38BE030F-4478-4597-A9C0-F11C14E72B0E}" type="pres">
      <dgm:prSet presAssocID="{2D96A4F6-3FB8-4804-86F7-442E4BC90B07}" presName="rightArrowText" presStyleLbl="node1" presStyleIdx="0" presStyleCnt="1">
        <dgm:presLayoutVars>
          <dgm:chMax val="0"/>
          <dgm:bulletEnabled val="1"/>
        </dgm:presLayoutVars>
      </dgm:prSet>
      <dgm:spPr/>
      <dgm:t>
        <a:bodyPr/>
        <a:lstStyle/>
        <a:p>
          <a:endParaRPr lang="ru-RU"/>
        </a:p>
      </dgm:t>
    </dgm:pt>
  </dgm:ptLst>
  <dgm:cxnLst>
    <dgm:cxn modelId="{44F75E65-8084-4C17-A3DE-D410EFA9EAA8}" srcId="{2D96A4F6-3FB8-4804-86F7-442E4BC90B07}" destId="{339DBC04-35DD-4DA5-8C83-45C258C10B14}" srcOrd="1" destOrd="0" parTransId="{966B37C0-9B61-4ED0-8D02-014DEF1FA7FF}" sibTransId="{6AB79375-8030-46BF-BC09-069FFDE7FFF5}"/>
    <dgm:cxn modelId="{F5617855-D7DD-45F7-AC1C-3CC06948EBDD}" type="presOf" srcId="{B9C960C0-48C0-43FF-80C6-E086A6FDF72D}" destId="{9A28DBD2-4FB7-4897-AFB4-49F17DE472EA}" srcOrd="0" destOrd="0" presId="urn:microsoft.com/office/officeart/2005/8/layout/arrow6"/>
    <dgm:cxn modelId="{AE7E2AA5-5376-4FC6-809A-0468302C342D}" type="presOf" srcId="{339DBC04-35DD-4DA5-8C83-45C258C10B14}" destId="{38BE030F-4478-4597-A9C0-F11C14E72B0E}" srcOrd="0" destOrd="0" presId="urn:microsoft.com/office/officeart/2005/8/layout/arrow6"/>
    <dgm:cxn modelId="{EB993451-F7C9-4880-A527-DEF2866B12F3}" srcId="{2D96A4F6-3FB8-4804-86F7-442E4BC90B07}" destId="{B9C960C0-48C0-43FF-80C6-E086A6FDF72D}" srcOrd="0" destOrd="0" parTransId="{C3206B91-7C36-4BFB-B212-B07B70383D1E}" sibTransId="{B0D04F20-5102-4226-BF0E-7B8F80A96E1A}"/>
    <dgm:cxn modelId="{77A706E4-E0AB-47A6-B565-84561F582515}" type="presOf" srcId="{2D96A4F6-3FB8-4804-86F7-442E4BC90B07}" destId="{43C136B6-B91A-4F5A-BEF5-D0BFC75E5545}" srcOrd="0" destOrd="0" presId="urn:microsoft.com/office/officeart/2005/8/layout/arrow6"/>
    <dgm:cxn modelId="{00B50205-86E5-4C13-A263-B9B071F2BD72}" type="presParOf" srcId="{43C136B6-B91A-4F5A-BEF5-D0BFC75E5545}" destId="{87464C39-84F9-430A-92D8-97833B8B1CB2}" srcOrd="0" destOrd="0" presId="urn:microsoft.com/office/officeart/2005/8/layout/arrow6"/>
    <dgm:cxn modelId="{38D48E51-70C2-410D-89CB-74DBCC01DD91}" type="presParOf" srcId="{43C136B6-B91A-4F5A-BEF5-D0BFC75E5545}" destId="{9A28DBD2-4FB7-4897-AFB4-49F17DE472EA}" srcOrd="1" destOrd="0" presId="urn:microsoft.com/office/officeart/2005/8/layout/arrow6"/>
    <dgm:cxn modelId="{8841D242-52B8-4C78-A1F9-39C0AA6D6FE3}" type="presParOf" srcId="{43C136B6-B91A-4F5A-BEF5-D0BFC75E5545}" destId="{38BE030F-4478-4597-A9C0-F11C14E72B0E}"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37D4F2-E38E-4A2E-9750-825F8F4E433F}"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ru-RU"/>
        </a:p>
      </dgm:t>
    </dgm:pt>
    <dgm:pt modelId="{F51430CF-B2FC-4BA7-937A-761C4A816ADF}">
      <dgm:prSet phldrT="[Текст]" custT="1">
        <dgm:style>
          <a:lnRef idx="2">
            <a:schemeClr val="accent1"/>
          </a:lnRef>
          <a:fillRef idx="1">
            <a:schemeClr val="lt1"/>
          </a:fillRef>
          <a:effectRef idx="0">
            <a:schemeClr val="accent1"/>
          </a:effectRef>
          <a:fontRef idx="minor">
            <a:schemeClr val="dk1"/>
          </a:fontRef>
        </dgm:style>
      </dgm:prSet>
      <dgm:spPr/>
      <dgm:t>
        <a:bodyPr/>
        <a:lstStyle/>
        <a:p>
          <a:r>
            <a:rPr lang="kk-KZ" sz="4000" b="1" dirty="0" smtClean="0">
              <a:solidFill>
                <a:srgbClr val="FF0000"/>
              </a:solidFill>
              <a:latin typeface="Times New Roman" panose="02020603050405020304" pitchFamily="18" charset="0"/>
              <a:cs typeface="Times New Roman" panose="02020603050405020304" pitchFamily="18" charset="0"/>
            </a:rPr>
            <a:t>ГЕРОНТОЛОГИЯ</a:t>
          </a:r>
          <a:endParaRPr lang="ru-RU" sz="4000" b="1" dirty="0">
            <a:solidFill>
              <a:srgbClr val="FF0000"/>
            </a:solidFill>
            <a:latin typeface="Times New Roman" panose="02020603050405020304" pitchFamily="18" charset="0"/>
            <a:cs typeface="Times New Roman" panose="02020603050405020304" pitchFamily="18" charset="0"/>
          </a:endParaRPr>
        </a:p>
      </dgm:t>
    </dgm:pt>
    <dgm:pt modelId="{96A1077A-41E9-4566-BD57-A5CF7E662EDD}" type="parTrans" cxnId="{A75C1B4F-30F9-4E7E-85A3-1684287C23B4}">
      <dgm:prSet/>
      <dgm:spPr/>
      <dgm:t>
        <a:bodyPr/>
        <a:lstStyle/>
        <a:p>
          <a:endParaRPr lang="ru-RU" sz="2800" b="1">
            <a:latin typeface="Times New Roman" panose="02020603050405020304" pitchFamily="18" charset="0"/>
            <a:cs typeface="Times New Roman" panose="02020603050405020304" pitchFamily="18" charset="0"/>
          </a:endParaRPr>
        </a:p>
      </dgm:t>
    </dgm:pt>
    <dgm:pt modelId="{A8C6FA26-7A21-4562-AF41-48F1CB05CF5A}" type="sibTrans" cxnId="{A75C1B4F-30F9-4E7E-85A3-1684287C23B4}">
      <dgm:prSet/>
      <dgm:spPr/>
      <dgm:t>
        <a:bodyPr/>
        <a:lstStyle/>
        <a:p>
          <a:endParaRPr lang="ru-RU" sz="2800" b="1">
            <a:latin typeface="Times New Roman" panose="02020603050405020304" pitchFamily="18" charset="0"/>
            <a:cs typeface="Times New Roman" panose="02020603050405020304" pitchFamily="18" charset="0"/>
          </a:endParaRPr>
        </a:p>
      </dgm:t>
    </dgm:pt>
    <dgm:pt modelId="{81C197D8-0D2A-4B98-B319-6603E507F871}">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kk-KZ" sz="2000" b="1" dirty="0" smtClean="0">
              <a:latin typeface="Times New Roman" panose="02020603050405020304" pitchFamily="18" charset="0"/>
              <a:cs typeface="Times New Roman" panose="02020603050405020304" pitchFamily="18" charset="0"/>
            </a:rPr>
            <a:t>БИОЛОГИЯЛЫҚ ГЕРОНТОЛОГИЯ</a:t>
          </a:r>
          <a:endParaRPr lang="ru-RU" sz="2000" b="1" dirty="0">
            <a:latin typeface="Times New Roman" panose="02020603050405020304" pitchFamily="18" charset="0"/>
            <a:cs typeface="Times New Roman" panose="02020603050405020304" pitchFamily="18" charset="0"/>
          </a:endParaRPr>
        </a:p>
      </dgm:t>
    </dgm:pt>
    <dgm:pt modelId="{1374B0D4-9710-4BC8-9EEC-7C7CF17781DD}" type="parTrans" cxnId="{B6AD610A-D757-41ED-8108-0DD2BC5C8412}">
      <dgm:prSet/>
      <dgm:spPr/>
      <dgm:t>
        <a:bodyPr/>
        <a:lstStyle/>
        <a:p>
          <a:endParaRPr lang="ru-RU" sz="2800" b="1">
            <a:latin typeface="Times New Roman" panose="02020603050405020304" pitchFamily="18" charset="0"/>
            <a:cs typeface="Times New Roman" panose="02020603050405020304" pitchFamily="18" charset="0"/>
          </a:endParaRPr>
        </a:p>
      </dgm:t>
    </dgm:pt>
    <dgm:pt modelId="{383543C3-23AA-4AB8-A2E0-1385AA92B891}" type="sibTrans" cxnId="{B6AD610A-D757-41ED-8108-0DD2BC5C8412}">
      <dgm:prSet/>
      <dgm:spPr/>
      <dgm:t>
        <a:bodyPr/>
        <a:lstStyle/>
        <a:p>
          <a:endParaRPr lang="ru-RU" sz="2800" b="1">
            <a:latin typeface="Times New Roman" panose="02020603050405020304" pitchFamily="18" charset="0"/>
            <a:cs typeface="Times New Roman" panose="02020603050405020304" pitchFamily="18" charset="0"/>
          </a:endParaRPr>
        </a:p>
      </dgm:t>
    </dgm:pt>
    <dgm:pt modelId="{7A78CEEB-DB3F-41C6-AF7E-60BD0F7DEA60}">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kk-KZ" sz="2800" b="1" dirty="0" smtClean="0">
              <a:latin typeface="Times New Roman" panose="02020603050405020304" pitchFamily="18" charset="0"/>
              <a:cs typeface="Times New Roman" panose="02020603050405020304" pitchFamily="18" charset="0"/>
            </a:rPr>
            <a:t>ГЕРИАТРИЯ</a:t>
          </a:r>
          <a:endParaRPr lang="ru-RU" sz="2800" b="1" dirty="0">
            <a:latin typeface="Times New Roman" panose="02020603050405020304" pitchFamily="18" charset="0"/>
            <a:cs typeface="Times New Roman" panose="02020603050405020304" pitchFamily="18" charset="0"/>
          </a:endParaRPr>
        </a:p>
      </dgm:t>
    </dgm:pt>
    <dgm:pt modelId="{5FE47616-4E43-4DAD-8918-00B3EB4CC7EC}" type="parTrans" cxnId="{87125564-9CFB-42B9-B523-2432F71A1A5F}">
      <dgm:prSet/>
      <dgm:spPr/>
      <dgm:t>
        <a:bodyPr/>
        <a:lstStyle/>
        <a:p>
          <a:endParaRPr lang="ru-RU" sz="2800" b="1">
            <a:latin typeface="Times New Roman" panose="02020603050405020304" pitchFamily="18" charset="0"/>
            <a:cs typeface="Times New Roman" panose="02020603050405020304" pitchFamily="18" charset="0"/>
          </a:endParaRPr>
        </a:p>
      </dgm:t>
    </dgm:pt>
    <dgm:pt modelId="{17BFC651-8E8C-4DDF-ADE2-8A4666436138}" type="sibTrans" cxnId="{87125564-9CFB-42B9-B523-2432F71A1A5F}">
      <dgm:prSet/>
      <dgm:spPr/>
      <dgm:t>
        <a:bodyPr/>
        <a:lstStyle/>
        <a:p>
          <a:endParaRPr lang="ru-RU" sz="2800" b="1">
            <a:latin typeface="Times New Roman" panose="02020603050405020304" pitchFamily="18" charset="0"/>
            <a:cs typeface="Times New Roman" panose="02020603050405020304" pitchFamily="18" charset="0"/>
          </a:endParaRPr>
        </a:p>
      </dgm:t>
    </dgm:pt>
    <dgm:pt modelId="{849AE6EF-02CC-439F-9005-672936247611}">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kk-KZ" sz="2000" b="1" dirty="0" smtClean="0">
              <a:latin typeface="Times New Roman" panose="02020603050405020304" pitchFamily="18" charset="0"/>
              <a:cs typeface="Times New Roman" panose="02020603050405020304" pitchFamily="18" charset="0"/>
            </a:rPr>
            <a:t>ӘЛЕУМЕТТІК ГЕРОНТОЛОГИЯ</a:t>
          </a:r>
          <a:endParaRPr lang="ru-RU" sz="2000" b="1" dirty="0">
            <a:latin typeface="Times New Roman" panose="02020603050405020304" pitchFamily="18" charset="0"/>
            <a:cs typeface="Times New Roman" panose="02020603050405020304" pitchFamily="18" charset="0"/>
          </a:endParaRPr>
        </a:p>
      </dgm:t>
    </dgm:pt>
    <dgm:pt modelId="{78AD41D4-D71F-44C5-9C9D-B4F1128F3B48}" type="parTrans" cxnId="{F40B08BD-7475-4ECD-AC27-A67EB9C65F89}">
      <dgm:prSet/>
      <dgm:spPr/>
      <dgm:t>
        <a:bodyPr/>
        <a:lstStyle/>
        <a:p>
          <a:endParaRPr lang="ru-RU" sz="2800" b="1">
            <a:latin typeface="Times New Roman" panose="02020603050405020304" pitchFamily="18" charset="0"/>
            <a:cs typeface="Times New Roman" panose="02020603050405020304" pitchFamily="18" charset="0"/>
          </a:endParaRPr>
        </a:p>
      </dgm:t>
    </dgm:pt>
    <dgm:pt modelId="{6BB53C47-41BA-4201-8A71-1FC95A3B8D0C}" type="sibTrans" cxnId="{F40B08BD-7475-4ECD-AC27-A67EB9C65F89}">
      <dgm:prSet/>
      <dgm:spPr/>
      <dgm:t>
        <a:bodyPr/>
        <a:lstStyle/>
        <a:p>
          <a:endParaRPr lang="ru-RU" sz="2800" b="1">
            <a:latin typeface="Times New Roman" panose="02020603050405020304" pitchFamily="18" charset="0"/>
            <a:cs typeface="Times New Roman" panose="02020603050405020304" pitchFamily="18" charset="0"/>
          </a:endParaRPr>
        </a:p>
      </dgm:t>
    </dgm:pt>
    <dgm:pt modelId="{405AA97F-3B2B-463A-8A48-B787AE7DD66F}" type="pres">
      <dgm:prSet presAssocID="{8637D4F2-E38E-4A2E-9750-825F8F4E433F}" presName="Name0" presStyleCnt="0">
        <dgm:presLayoutVars>
          <dgm:chPref val="1"/>
          <dgm:dir/>
          <dgm:animOne val="branch"/>
          <dgm:animLvl val="lvl"/>
          <dgm:resizeHandles/>
        </dgm:presLayoutVars>
      </dgm:prSet>
      <dgm:spPr/>
      <dgm:t>
        <a:bodyPr/>
        <a:lstStyle/>
        <a:p>
          <a:endParaRPr lang="ru-RU"/>
        </a:p>
      </dgm:t>
    </dgm:pt>
    <dgm:pt modelId="{D524C682-F335-4AF3-AF38-5C8EC95C4687}" type="pres">
      <dgm:prSet presAssocID="{F51430CF-B2FC-4BA7-937A-761C4A816ADF}" presName="vertOne" presStyleCnt="0"/>
      <dgm:spPr/>
    </dgm:pt>
    <dgm:pt modelId="{5A339A44-FF91-4D90-AB47-025EF239D8C5}" type="pres">
      <dgm:prSet presAssocID="{F51430CF-B2FC-4BA7-937A-761C4A816ADF}" presName="txOne" presStyleLbl="node0" presStyleIdx="0" presStyleCnt="1" custLinFactNeighborX="-5264" custLinFactNeighborY="-16824">
        <dgm:presLayoutVars>
          <dgm:chPref val="3"/>
        </dgm:presLayoutVars>
      </dgm:prSet>
      <dgm:spPr/>
      <dgm:t>
        <a:bodyPr/>
        <a:lstStyle/>
        <a:p>
          <a:endParaRPr lang="ru-RU"/>
        </a:p>
      </dgm:t>
    </dgm:pt>
    <dgm:pt modelId="{15521E7C-BCD6-481D-9279-97BB6A6E79DE}" type="pres">
      <dgm:prSet presAssocID="{F51430CF-B2FC-4BA7-937A-761C4A816ADF}" presName="parTransOne" presStyleCnt="0"/>
      <dgm:spPr/>
    </dgm:pt>
    <dgm:pt modelId="{0370D47C-56F4-4236-9408-5D76BB1D831D}" type="pres">
      <dgm:prSet presAssocID="{F51430CF-B2FC-4BA7-937A-761C4A816ADF}" presName="horzOne" presStyleCnt="0"/>
      <dgm:spPr/>
    </dgm:pt>
    <dgm:pt modelId="{E1E76AAB-47D7-4748-A47C-A4DCCAB01C07}" type="pres">
      <dgm:prSet presAssocID="{81C197D8-0D2A-4B98-B319-6603E507F871}" presName="vertTwo" presStyleCnt="0"/>
      <dgm:spPr/>
    </dgm:pt>
    <dgm:pt modelId="{49E4129D-1F8A-409D-949A-C4E148633544}" type="pres">
      <dgm:prSet presAssocID="{81C197D8-0D2A-4B98-B319-6603E507F871}" presName="txTwo" presStyleLbl="node2" presStyleIdx="0" presStyleCnt="3">
        <dgm:presLayoutVars>
          <dgm:chPref val="3"/>
        </dgm:presLayoutVars>
      </dgm:prSet>
      <dgm:spPr/>
      <dgm:t>
        <a:bodyPr/>
        <a:lstStyle/>
        <a:p>
          <a:endParaRPr lang="ru-RU"/>
        </a:p>
      </dgm:t>
    </dgm:pt>
    <dgm:pt modelId="{25595627-37AF-4071-8062-3D85277385B2}" type="pres">
      <dgm:prSet presAssocID="{81C197D8-0D2A-4B98-B319-6603E507F871}" presName="horzTwo" presStyleCnt="0"/>
      <dgm:spPr/>
    </dgm:pt>
    <dgm:pt modelId="{FB6F2102-9C29-45BA-BE8D-6E6CEE8106F1}" type="pres">
      <dgm:prSet presAssocID="{383543C3-23AA-4AB8-A2E0-1385AA92B891}" presName="sibSpaceTwo" presStyleCnt="0"/>
      <dgm:spPr/>
    </dgm:pt>
    <dgm:pt modelId="{BFA57858-32DA-44F2-8969-A137EDB9F791}" type="pres">
      <dgm:prSet presAssocID="{7A78CEEB-DB3F-41C6-AF7E-60BD0F7DEA60}" presName="vertTwo" presStyleCnt="0"/>
      <dgm:spPr/>
    </dgm:pt>
    <dgm:pt modelId="{096C672C-E6FE-4595-9182-1797A2C88DE5}" type="pres">
      <dgm:prSet presAssocID="{7A78CEEB-DB3F-41C6-AF7E-60BD0F7DEA60}" presName="txTwo" presStyleLbl="node2" presStyleIdx="1" presStyleCnt="3">
        <dgm:presLayoutVars>
          <dgm:chPref val="3"/>
        </dgm:presLayoutVars>
      </dgm:prSet>
      <dgm:spPr/>
      <dgm:t>
        <a:bodyPr/>
        <a:lstStyle/>
        <a:p>
          <a:endParaRPr lang="ru-RU"/>
        </a:p>
      </dgm:t>
    </dgm:pt>
    <dgm:pt modelId="{690B40D5-DE54-41F4-8D6B-C01619A18D1D}" type="pres">
      <dgm:prSet presAssocID="{7A78CEEB-DB3F-41C6-AF7E-60BD0F7DEA60}" presName="horzTwo" presStyleCnt="0"/>
      <dgm:spPr/>
    </dgm:pt>
    <dgm:pt modelId="{983815D8-90F4-4435-9CCE-795873202547}" type="pres">
      <dgm:prSet presAssocID="{17BFC651-8E8C-4DDF-ADE2-8A4666436138}" presName="sibSpaceTwo" presStyleCnt="0"/>
      <dgm:spPr/>
    </dgm:pt>
    <dgm:pt modelId="{DEAAB963-ED17-4E88-8E38-A7D6032D312C}" type="pres">
      <dgm:prSet presAssocID="{849AE6EF-02CC-439F-9005-672936247611}" presName="vertTwo" presStyleCnt="0"/>
      <dgm:spPr/>
    </dgm:pt>
    <dgm:pt modelId="{F1697B5E-2102-4283-A041-90C8F38DD203}" type="pres">
      <dgm:prSet presAssocID="{849AE6EF-02CC-439F-9005-672936247611}" presName="txTwo" presStyleLbl="node2" presStyleIdx="2" presStyleCnt="3">
        <dgm:presLayoutVars>
          <dgm:chPref val="3"/>
        </dgm:presLayoutVars>
      </dgm:prSet>
      <dgm:spPr/>
      <dgm:t>
        <a:bodyPr/>
        <a:lstStyle/>
        <a:p>
          <a:endParaRPr lang="ru-RU"/>
        </a:p>
      </dgm:t>
    </dgm:pt>
    <dgm:pt modelId="{135D30F1-D86A-4D44-B63E-F03BD78AD83A}" type="pres">
      <dgm:prSet presAssocID="{849AE6EF-02CC-439F-9005-672936247611}" presName="horzTwo" presStyleCnt="0"/>
      <dgm:spPr/>
    </dgm:pt>
  </dgm:ptLst>
  <dgm:cxnLst>
    <dgm:cxn modelId="{B6AD610A-D757-41ED-8108-0DD2BC5C8412}" srcId="{F51430CF-B2FC-4BA7-937A-761C4A816ADF}" destId="{81C197D8-0D2A-4B98-B319-6603E507F871}" srcOrd="0" destOrd="0" parTransId="{1374B0D4-9710-4BC8-9EEC-7C7CF17781DD}" sibTransId="{383543C3-23AA-4AB8-A2E0-1385AA92B891}"/>
    <dgm:cxn modelId="{54D29887-5639-4A70-9B85-2CD3D6DDD4F9}" type="presOf" srcId="{8637D4F2-E38E-4A2E-9750-825F8F4E433F}" destId="{405AA97F-3B2B-463A-8A48-B787AE7DD66F}" srcOrd="0" destOrd="0" presId="urn:microsoft.com/office/officeart/2005/8/layout/hierarchy4"/>
    <dgm:cxn modelId="{87125564-9CFB-42B9-B523-2432F71A1A5F}" srcId="{F51430CF-B2FC-4BA7-937A-761C4A816ADF}" destId="{7A78CEEB-DB3F-41C6-AF7E-60BD0F7DEA60}" srcOrd="1" destOrd="0" parTransId="{5FE47616-4E43-4DAD-8918-00B3EB4CC7EC}" sibTransId="{17BFC651-8E8C-4DDF-ADE2-8A4666436138}"/>
    <dgm:cxn modelId="{83827D69-EEBD-49F0-BE47-ADE7927930A1}" type="presOf" srcId="{849AE6EF-02CC-439F-9005-672936247611}" destId="{F1697B5E-2102-4283-A041-90C8F38DD203}" srcOrd="0" destOrd="0" presId="urn:microsoft.com/office/officeart/2005/8/layout/hierarchy4"/>
    <dgm:cxn modelId="{A75C1B4F-30F9-4E7E-85A3-1684287C23B4}" srcId="{8637D4F2-E38E-4A2E-9750-825F8F4E433F}" destId="{F51430CF-B2FC-4BA7-937A-761C4A816ADF}" srcOrd="0" destOrd="0" parTransId="{96A1077A-41E9-4566-BD57-A5CF7E662EDD}" sibTransId="{A8C6FA26-7A21-4562-AF41-48F1CB05CF5A}"/>
    <dgm:cxn modelId="{BDF5E7CD-9C75-486C-9853-949D1C0F9282}" type="presOf" srcId="{81C197D8-0D2A-4B98-B319-6603E507F871}" destId="{49E4129D-1F8A-409D-949A-C4E148633544}" srcOrd="0" destOrd="0" presId="urn:microsoft.com/office/officeart/2005/8/layout/hierarchy4"/>
    <dgm:cxn modelId="{71048301-1AF9-445E-864C-004495AAC2DB}" type="presOf" srcId="{F51430CF-B2FC-4BA7-937A-761C4A816ADF}" destId="{5A339A44-FF91-4D90-AB47-025EF239D8C5}" srcOrd="0" destOrd="0" presId="urn:microsoft.com/office/officeart/2005/8/layout/hierarchy4"/>
    <dgm:cxn modelId="{33AFA91D-ED9B-4FB9-AA02-DE1D0B52056F}" type="presOf" srcId="{7A78CEEB-DB3F-41C6-AF7E-60BD0F7DEA60}" destId="{096C672C-E6FE-4595-9182-1797A2C88DE5}" srcOrd="0" destOrd="0" presId="urn:microsoft.com/office/officeart/2005/8/layout/hierarchy4"/>
    <dgm:cxn modelId="{F40B08BD-7475-4ECD-AC27-A67EB9C65F89}" srcId="{F51430CF-B2FC-4BA7-937A-761C4A816ADF}" destId="{849AE6EF-02CC-439F-9005-672936247611}" srcOrd="2" destOrd="0" parTransId="{78AD41D4-D71F-44C5-9C9D-B4F1128F3B48}" sibTransId="{6BB53C47-41BA-4201-8A71-1FC95A3B8D0C}"/>
    <dgm:cxn modelId="{CABEDD21-2A86-4F6E-8AB8-B3A6E21BC310}" type="presParOf" srcId="{405AA97F-3B2B-463A-8A48-B787AE7DD66F}" destId="{D524C682-F335-4AF3-AF38-5C8EC95C4687}" srcOrd="0" destOrd="0" presId="urn:microsoft.com/office/officeart/2005/8/layout/hierarchy4"/>
    <dgm:cxn modelId="{1962F39A-F9B7-4621-915D-68A63685ABB8}" type="presParOf" srcId="{D524C682-F335-4AF3-AF38-5C8EC95C4687}" destId="{5A339A44-FF91-4D90-AB47-025EF239D8C5}" srcOrd="0" destOrd="0" presId="urn:microsoft.com/office/officeart/2005/8/layout/hierarchy4"/>
    <dgm:cxn modelId="{2B221E54-8969-4A41-92B7-BBA29941D0FC}" type="presParOf" srcId="{D524C682-F335-4AF3-AF38-5C8EC95C4687}" destId="{15521E7C-BCD6-481D-9279-97BB6A6E79DE}" srcOrd="1" destOrd="0" presId="urn:microsoft.com/office/officeart/2005/8/layout/hierarchy4"/>
    <dgm:cxn modelId="{2861BA85-DFC9-4806-9687-E76C7D42FB8C}" type="presParOf" srcId="{D524C682-F335-4AF3-AF38-5C8EC95C4687}" destId="{0370D47C-56F4-4236-9408-5D76BB1D831D}" srcOrd="2" destOrd="0" presId="urn:microsoft.com/office/officeart/2005/8/layout/hierarchy4"/>
    <dgm:cxn modelId="{8E576959-B1B2-41D6-BD92-1E369296D248}" type="presParOf" srcId="{0370D47C-56F4-4236-9408-5D76BB1D831D}" destId="{E1E76AAB-47D7-4748-A47C-A4DCCAB01C07}" srcOrd="0" destOrd="0" presId="urn:microsoft.com/office/officeart/2005/8/layout/hierarchy4"/>
    <dgm:cxn modelId="{FF211FE5-C14C-4F1B-B4AF-5290FC506E06}" type="presParOf" srcId="{E1E76AAB-47D7-4748-A47C-A4DCCAB01C07}" destId="{49E4129D-1F8A-409D-949A-C4E148633544}" srcOrd="0" destOrd="0" presId="urn:microsoft.com/office/officeart/2005/8/layout/hierarchy4"/>
    <dgm:cxn modelId="{02C2FC98-C94A-4B8F-A2BA-78929D3E38DA}" type="presParOf" srcId="{E1E76AAB-47D7-4748-A47C-A4DCCAB01C07}" destId="{25595627-37AF-4071-8062-3D85277385B2}" srcOrd="1" destOrd="0" presId="urn:microsoft.com/office/officeart/2005/8/layout/hierarchy4"/>
    <dgm:cxn modelId="{45E3A514-8010-4D01-843A-9BFA6C965AD3}" type="presParOf" srcId="{0370D47C-56F4-4236-9408-5D76BB1D831D}" destId="{FB6F2102-9C29-45BA-BE8D-6E6CEE8106F1}" srcOrd="1" destOrd="0" presId="urn:microsoft.com/office/officeart/2005/8/layout/hierarchy4"/>
    <dgm:cxn modelId="{3DBAFBDA-8B7F-4FE2-BBAB-D9B3783436C3}" type="presParOf" srcId="{0370D47C-56F4-4236-9408-5D76BB1D831D}" destId="{BFA57858-32DA-44F2-8969-A137EDB9F791}" srcOrd="2" destOrd="0" presId="urn:microsoft.com/office/officeart/2005/8/layout/hierarchy4"/>
    <dgm:cxn modelId="{2CAF0738-6A47-4AC2-91D6-0C61B21F1B92}" type="presParOf" srcId="{BFA57858-32DA-44F2-8969-A137EDB9F791}" destId="{096C672C-E6FE-4595-9182-1797A2C88DE5}" srcOrd="0" destOrd="0" presId="urn:microsoft.com/office/officeart/2005/8/layout/hierarchy4"/>
    <dgm:cxn modelId="{3AFEA784-6724-4A4A-876E-1AD42808DCFD}" type="presParOf" srcId="{BFA57858-32DA-44F2-8969-A137EDB9F791}" destId="{690B40D5-DE54-41F4-8D6B-C01619A18D1D}" srcOrd="1" destOrd="0" presId="urn:microsoft.com/office/officeart/2005/8/layout/hierarchy4"/>
    <dgm:cxn modelId="{B10C2628-C146-47D6-A2B1-D28A52ABBC66}" type="presParOf" srcId="{0370D47C-56F4-4236-9408-5D76BB1D831D}" destId="{983815D8-90F4-4435-9CCE-795873202547}" srcOrd="3" destOrd="0" presId="urn:microsoft.com/office/officeart/2005/8/layout/hierarchy4"/>
    <dgm:cxn modelId="{8182565C-F730-4975-8DF9-86176661935F}" type="presParOf" srcId="{0370D47C-56F4-4236-9408-5D76BB1D831D}" destId="{DEAAB963-ED17-4E88-8E38-A7D6032D312C}" srcOrd="4" destOrd="0" presId="urn:microsoft.com/office/officeart/2005/8/layout/hierarchy4"/>
    <dgm:cxn modelId="{9C55A17E-9607-48D0-B2DA-A0FAC324E64D}" type="presParOf" srcId="{DEAAB963-ED17-4E88-8E38-A7D6032D312C}" destId="{F1697B5E-2102-4283-A041-90C8F38DD203}" srcOrd="0" destOrd="0" presId="urn:microsoft.com/office/officeart/2005/8/layout/hierarchy4"/>
    <dgm:cxn modelId="{AFC9AAE7-BA4D-4F75-B79E-6D75F05261EE}" type="presParOf" srcId="{DEAAB963-ED17-4E88-8E38-A7D6032D312C}" destId="{135D30F1-D86A-4D44-B63E-F03BD78AD83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87B7CC-BAF7-48F2-8F2A-C1761CB6FBB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8F5B5273-C185-4D9F-83D0-A5887577DD41}">
      <dgm:prSet phldrT="[Текст]" custT="1">
        <dgm:style>
          <a:lnRef idx="2">
            <a:schemeClr val="accent4"/>
          </a:lnRef>
          <a:fillRef idx="1">
            <a:schemeClr val="lt1"/>
          </a:fillRef>
          <a:effectRef idx="0">
            <a:schemeClr val="accent4"/>
          </a:effectRef>
          <a:fontRef idx="minor">
            <a:schemeClr val="dk1"/>
          </a:fontRef>
        </dgm:style>
      </dgm:prSet>
      <dgm:spPr>
        <a:ln/>
      </dgm:spPr>
      <dgm:t>
        <a:bodyPr/>
        <a:lstStyle/>
        <a:p>
          <a:pPr algn="just"/>
          <a:r>
            <a:rPr lang="ru-RU" sz="1800" b="1" i="1" u="none" dirty="0" smtClean="0">
              <a:solidFill>
                <a:srgbClr val="FF3300"/>
              </a:solidFill>
              <a:latin typeface="Times New Roman" pitchFamily="18" charset="0"/>
              <a:cs typeface="Times New Roman" pitchFamily="18" charset="0"/>
            </a:rPr>
            <a:t>ГЕТЕРОХРОНДЫҚ</a:t>
          </a:r>
          <a:r>
            <a:rPr lang="ru-RU" sz="1800" b="1" u="none" dirty="0" smtClean="0">
              <a:solidFill>
                <a:srgbClr val="FF3300"/>
              </a:solidFill>
              <a:latin typeface="Times New Roman" pitchFamily="18" charset="0"/>
              <a:cs typeface="Times New Roman" pitchFamily="18" charset="0"/>
            </a:rPr>
            <a:t> – </a:t>
          </a:r>
          <a:r>
            <a:rPr lang="ru-RU" sz="1800" dirty="0" err="1" smtClean="0">
              <a:solidFill>
                <a:schemeClr val="accent3">
                  <a:lumMod val="10000"/>
                </a:schemeClr>
              </a:solidFill>
              <a:latin typeface="Times New Roman" pitchFamily="18" charset="0"/>
              <a:cs typeface="Times New Roman" pitchFamily="18" charset="0"/>
            </a:rPr>
            <a:t>қартаюдың</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ұлпада</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мүше</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жүйеде</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болатын</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әр</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уақыттағы</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ерекшелігі</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терінің</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қартаюы</a:t>
          </a:r>
          <a:r>
            <a:rPr lang="ru-RU" sz="1800" dirty="0" smtClean="0">
              <a:solidFill>
                <a:schemeClr val="accent3">
                  <a:lumMod val="10000"/>
                </a:schemeClr>
              </a:solidFill>
              <a:latin typeface="Times New Roman" pitchFamily="18" charset="0"/>
              <a:cs typeface="Times New Roman" pitchFamily="18" charset="0"/>
            </a:rPr>
            <a:t> 20 </a:t>
          </a:r>
          <a:r>
            <a:rPr lang="ru-RU" sz="1800" dirty="0" err="1" smtClean="0">
              <a:solidFill>
                <a:schemeClr val="accent3">
                  <a:lumMod val="10000"/>
                </a:schemeClr>
              </a:solidFill>
              <a:latin typeface="Times New Roman" pitchFamily="18" charset="0"/>
              <a:cs typeface="Times New Roman" pitchFamily="18" charset="0"/>
            </a:rPr>
            <a:t>жастан</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басталады</a:t>
          </a:r>
          <a:r>
            <a:rPr lang="ru-RU" sz="1800" dirty="0" smtClean="0">
              <a:solidFill>
                <a:schemeClr val="accent3">
                  <a:lumMod val="10000"/>
                </a:schemeClr>
              </a:solidFill>
              <a:latin typeface="Times New Roman" pitchFamily="18" charset="0"/>
              <a:cs typeface="Times New Roman" pitchFamily="18" charset="0"/>
            </a:rPr>
            <a:t>, ал </a:t>
          </a:r>
          <a:r>
            <a:rPr lang="ru-RU" sz="1800" dirty="0" err="1" smtClean="0">
              <a:solidFill>
                <a:schemeClr val="accent3">
                  <a:lumMod val="10000"/>
                </a:schemeClr>
              </a:solidFill>
              <a:latin typeface="Times New Roman" pitchFamily="18" charset="0"/>
              <a:cs typeface="Times New Roman" pitchFamily="18" charset="0"/>
            </a:rPr>
            <a:t>көру</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мүшелерінің</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жастық</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өзгерістері</a:t>
          </a:r>
          <a:r>
            <a:rPr lang="ru-RU" sz="1800" dirty="0" smtClean="0">
              <a:solidFill>
                <a:schemeClr val="accent3">
                  <a:lumMod val="10000"/>
                </a:schemeClr>
              </a:solidFill>
              <a:latin typeface="Times New Roman" pitchFamily="18" charset="0"/>
              <a:cs typeface="Times New Roman" pitchFamily="18" charset="0"/>
            </a:rPr>
            <a:t> 40 </a:t>
          </a:r>
          <a:r>
            <a:rPr lang="ru-RU" sz="1800" dirty="0" err="1" smtClean="0">
              <a:solidFill>
                <a:schemeClr val="accent3">
                  <a:lumMod val="10000"/>
                </a:schemeClr>
              </a:solidFill>
              <a:latin typeface="Times New Roman" pitchFamily="18" charset="0"/>
              <a:cs typeface="Times New Roman" pitchFamily="18" charset="0"/>
            </a:rPr>
            <a:t>жастан</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басталады</a:t>
          </a:r>
          <a:r>
            <a:rPr lang="ru-RU" sz="1800" dirty="0" smtClean="0">
              <a:solidFill>
                <a:schemeClr val="accent3">
                  <a:lumMod val="10000"/>
                </a:schemeClr>
              </a:solidFill>
              <a:latin typeface="Times New Roman" pitchFamily="18" charset="0"/>
              <a:cs typeface="Times New Roman" pitchFamily="18" charset="0"/>
            </a:rPr>
            <a:t>)</a:t>
          </a:r>
          <a:r>
            <a:rPr lang="ru-RU" sz="1800" i="1" dirty="0" smtClean="0">
              <a:solidFill>
                <a:schemeClr val="accent2">
                  <a:lumMod val="50000"/>
                </a:schemeClr>
              </a:solidFill>
              <a:latin typeface="Times New Roman" pitchFamily="18" charset="0"/>
              <a:cs typeface="Times New Roman" pitchFamily="18" charset="0"/>
            </a:rPr>
            <a:t>.</a:t>
          </a:r>
          <a:r>
            <a:rPr lang="ru-RU" sz="1800" u="sng" dirty="0" smtClean="0">
              <a:latin typeface="Times New Roman" pitchFamily="18" charset="0"/>
              <a:cs typeface="Times New Roman" pitchFamily="18" charset="0"/>
            </a:rPr>
            <a:t> </a:t>
          </a:r>
          <a:endParaRPr lang="ru-RU" sz="1800" dirty="0">
            <a:latin typeface="Times New Roman" pitchFamily="18" charset="0"/>
            <a:cs typeface="Times New Roman" pitchFamily="18" charset="0"/>
          </a:endParaRPr>
        </a:p>
      </dgm:t>
    </dgm:pt>
    <dgm:pt modelId="{D6A2ECFA-7523-4720-93E3-BB2180B72486}" type="parTrans" cxnId="{8C27BFEE-427F-410D-BF2A-8967624B76C9}">
      <dgm:prSet/>
      <dgm:spPr/>
      <dgm:t>
        <a:bodyPr/>
        <a:lstStyle/>
        <a:p>
          <a:pPr algn="just"/>
          <a:endParaRPr lang="ru-RU" sz="2400">
            <a:latin typeface="Times New Roman" panose="02020603050405020304" pitchFamily="18" charset="0"/>
            <a:cs typeface="Times New Roman" panose="02020603050405020304" pitchFamily="18" charset="0"/>
          </a:endParaRPr>
        </a:p>
      </dgm:t>
    </dgm:pt>
    <dgm:pt modelId="{24390194-DCB3-44E9-9A82-ABAE2013EE33}" type="sibTrans" cxnId="{8C27BFEE-427F-410D-BF2A-8967624B76C9}">
      <dgm:prSet custT="1"/>
      <dgm:spPr/>
      <dgm:t>
        <a:bodyPr/>
        <a:lstStyle/>
        <a:p>
          <a:pPr algn="just"/>
          <a:endParaRPr lang="ru-RU" sz="3600">
            <a:latin typeface="Times New Roman" panose="02020603050405020304" pitchFamily="18" charset="0"/>
            <a:cs typeface="Times New Roman" panose="02020603050405020304" pitchFamily="18" charset="0"/>
          </a:endParaRPr>
        </a:p>
      </dgm:t>
    </dgm:pt>
    <dgm:pt modelId="{A912A33C-5366-4DE8-8E63-F51B2985BC70}">
      <dgm:prSet phldrT="[Текст]" custT="1">
        <dgm:style>
          <a:lnRef idx="2">
            <a:schemeClr val="accent4"/>
          </a:lnRef>
          <a:fillRef idx="1">
            <a:schemeClr val="lt1"/>
          </a:fillRef>
          <a:effectRef idx="0">
            <a:schemeClr val="accent4"/>
          </a:effectRef>
          <a:fontRef idx="minor">
            <a:schemeClr val="dk1"/>
          </a:fontRef>
        </dgm:style>
      </dgm:prSet>
      <dgm:spPr>
        <a:ln/>
      </dgm:spPr>
      <dgm:t>
        <a:bodyPr/>
        <a:lstStyle/>
        <a:p>
          <a:pPr algn="just"/>
          <a:r>
            <a:rPr lang="ru-RU" sz="2000" b="1" i="1" u="none" dirty="0" smtClean="0">
              <a:solidFill>
                <a:srgbClr val="FF0000"/>
              </a:solidFill>
              <a:latin typeface="Times New Roman" pitchFamily="18" charset="0"/>
              <a:cs typeface="Times New Roman" pitchFamily="18" charset="0"/>
            </a:rPr>
            <a:t>ГЕТЕРОТРОПТЫҚ</a:t>
          </a:r>
          <a:r>
            <a:rPr lang="ru-RU" sz="2000" b="1" u="none" dirty="0" smtClean="0">
              <a:solidFill>
                <a:srgbClr val="FF0000"/>
              </a:solidFill>
              <a:latin typeface="Times New Roman" pitchFamily="18" charset="0"/>
              <a:cs typeface="Times New Roman" pitchFamily="18" charset="0"/>
            </a:rPr>
            <a:t> </a:t>
          </a:r>
          <a:r>
            <a:rPr lang="ru-RU" sz="2000" u="none" dirty="0" smtClean="0">
              <a:solidFill>
                <a:schemeClr val="tx1"/>
              </a:solidFill>
              <a:latin typeface="Times New Roman" pitchFamily="18" charset="0"/>
              <a:cs typeface="Times New Roman" pitchFamily="18" charset="0"/>
            </a:rPr>
            <a:t> —</a:t>
          </a:r>
          <a:r>
            <a:rPr lang="ru-RU" sz="2000" u="none" dirty="0" err="1" smtClean="0">
              <a:solidFill>
                <a:schemeClr val="tx1"/>
              </a:solidFill>
              <a:latin typeface="Times New Roman" pitchFamily="18" charset="0"/>
              <a:cs typeface="Times New Roman" pitchFamily="18" charset="0"/>
            </a:rPr>
            <a:t>бір</a:t>
          </a:r>
          <a:r>
            <a:rPr lang="ru-RU" sz="2000" u="none" dirty="0" smtClean="0">
              <a:solidFill>
                <a:schemeClr val="tx1"/>
              </a:solidFill>
              <a:latin typeface="Times New Roman" pitchFamily="18" charset="0"/>
              <a:cs typeface="Times New Roman" pitchFamily="18" charset="0"/>
            </a:rPr>
            <a:t> </a:t>
          </a:r>
          <a:r>
            <a:rPr lang="ru-RU" sz="2000" u="none" dirty="0" err="1" smtClean="0">
              <a:solidFill>
                <a:schemeClr val="tx1"/>
              </a:solidFill>
              <a:latin typeface="Times New Roman" pitchFamily="18" charset="0"/>
              <a:cs typeface="Times New Roman" pitchFamily="18" charset="0"/>
            </a:rPr>
            <a:t>мүшенің</a:t>
          </a:r>
          <a:r>
            <a:rPr lang="ru-RU" sz="2000" u="none" dirty="0" smtClean="0">
              <a:solidFill>
                <a:schemeClr val="tx1"/>
              </a:solidFill>
              <a:latin typeface="Times New Roman" pitchFamily="18" charset="0"/>
              <a:cs typeface="Times New Roman" pitchFamily="18" charset="0"/>
            </a:rPr>
            <a:t> </a:t>
          </a:r>
          <a:r>
            <a:rPr lang="ru-RU" sz="2000" u="none" dirty="0" err="1" smtClean="0">
              <a:solidFill>
                <a:schemeClr val="tx1"/>
              </a:solidFill>
              <a:latin typeface="Times New Roman" pitchFamily="18" charset="0"/>
              <a:cs typeface="Times New Roman" pitchFamily="18" charset="0"/>
            </a:rPr>
            <a:t>әр</a:t>
          </a:r>
          <a:r>
            <a:rPr lang="ru-RU" sz="2000" u="none" dirty="0" smtClean="0">
              <a:solidFill>
                <a:schemeClr val="tx1"/>
              </a:solidFill>
              <a:latin typeface="Times New Roman" pitchFamily="18" charset="0"/>
              <a:cs typeface="Times New Roman" pitchFamily="18" charset="0"/>
            </a:rPr>
            <a:t> </a:t>
          </a:r>
          <a:r>
            <a:rPr lang="ru-RU" sz="2000" u="none" dirty="0" err="1" smtClean="0">
              <a:solidFill>
                <a:schemeClr val="tx1"/>
              </a:solidFill>
              <a:latin typeface="Times New Roman" pitchFamily="18" charset="0"/>
              <a:cs typeface="Times New Roman" pitchFamily="18" charset="0"/>
            </a:rPr>
            <a:t>түрлі</a:t>
          </a:r>
          <a:r>
            <a:rPr lang="ru-RU" sz="2000" u="none" dirty="0" smtClean="0">
              <a:solidFill>
                <a:schemeClr val="tx1"/>
              </a:solidFill>
              <a:latin typeface="Times New Roman" pitchFamily="18" charset="0"/>
              <a:cs typeface="Times New Roman" pitchFamily="18" charset="0"/>
            </a:rPr>
            <a:t> </a:t>
          </a:r>
          <a:r>
            <a:rPr lang="ru-RU" sz="2000" u="none" dirty="0" err="1" smtClean="0">
              <a:solidFill>
                <a:schemeClr val="tx1"/>
              </a:solidFill>
              <a:latin typeface="Times New Roman" pitchFamily="18" charset="0"/>
              <a:cs typeface="Times New Roman" pitchFamily="18" charset="0"/>
            </a:rPr>
            <a:t>құрылымында</a:t>
          </a:r>
          <a:r>
            <a:rPr lang="ru-RU" sz="2000" u="none" dirty="0" smtClean="0">
              <a:solidFill>
                <a:schemeClr val="tx1"/>
              </a:solidFill>
              <a:latin typeface="Times New Roman" pitchFamily="18" charset="0"/>
              <a:cs typeface="Times New Roman" pitchFamily="18" charset="0"/>
            </a:rPr>
            <a:t> </a:t>
          </a:r>
          <a:r>
            <a:rPr lang="ru-RU" sz="2000" u="none" dirty="0" err="1" smtClean="0">
              <a:solidFill>
                <a:schemeClr val="tx1"/>
              </a:solidFill>
              <a:latin typeface="Times New Roman" pitchFamily="18" charset="0"/>
              <a:cs typeface="Times New Roman" pitchFamily="18" charset="0"/>
            </a:rPr>
            <a:t>жасқа</a:t>
          </a:r>
          <a:r>
            <a:rPr lang="ru-RU" sz="2000" u="none" dirty="0" smtClean="0">
              <a:solidFill>
                <a:schemeClr val="tx1"/>
              </a:solidFill>
              <a:latin typeface="Times New Roman" pitchFamily="18" charset="0"/>
              <a:cs typeface="Times New Roman" pitchFamily="18" charset="0"/>
            </a:rPr>
            <a:t> </a:t>
          </a:r>
          <a:r>
            <a:rPr lang="ru-RU" sz="2000" u="none" dirty="0" err="1" smtClean="0">
              <a:solidFill>
                <a:schemeClr val="tx1"/>
              </a:solidFill>
              <a:latin typeface="Times New Roman" pitchFamily="18" charset="0"/>
              <a:cs typeface="Times New Roman" pitchFamily="18" charset="0"/>
            </a:rPr>
            <a:t>байланысты</a:t>
          </a:r>
          <a:r>
            <a:rPr lang="ru-RU" sz="2000" u="none" dirty="0" smtClean="0">
              <a:solidFill>
                <a:schemeClr val="tx1"/>
              </a:solidFill>
              <a:latin typeface="Times New Roman" pitchFamily="18" charset="0"/>
              <a:cs typeface="Times New Roman" pitchFamily="18" charset="0"/>
            </a:rPr>
            <a:t> </a:t>
          </a:r>
          <a:r>
            <a:rPr lang="ru-RU" sz="2000" u="none" dirty="0" err="1" smtClean="0">
              <a:solidFill>
                <a:schemeClr val="tx1"/>
              </a:solidFill>
              <a:latin typeface="Times New Roman" pitchFamily="18" charset="0"/>
              <a:cs typeface="Times New Roman" pitchFamily="18" charset="0"/>
            </a:rPr>
            <a:t>өзгерістерінің</a:t>
          </a:r>
          <a:r>
            <a:rPr lang="ru-RU" sz="2000" u="none" dirty="0" smtClean="0">
              <a:solidFill>
                <a:schemeClr val="tx1"/>
              </a:solidFill>
              <a:latin typeface="Times New Roman" pitchFamily="18" charset="0"/>
              <a:cs typeface="Times New Roman" pitchFamily="18" charset="0"/>
            </a:rPr>
            <a:t> </a:t>
          </a:r>
          <a:r>
            <a:rPr lang="ru-RU" sz="2000" u="none" dirty="0" err="1" smtClean="0">
              <a:solidFill>
                <a:schemeClr val="tx1"/>
              </a:solidFill>
              <a:latin typeface="Times New Roman" pitchFamily="18" charset="0"/>
              <a:cs typeface="Times New Roman" pitchFamily="18" charset="0"/>
            </a:rPr>
            <a:t>бірыңғай</a:t>
          </a:r>
          <a:r>
            <a:rPr lang="ru-RU" sz="2000" u="none" dirty="0" smtClean="0">
              <a:solidFill>
                <a:schemeClr val="tx1"/>
              </a:solidFill>
              <a:latin typeface="Times New Roman" pitchFamily="18" charset="0"/>
              <a:cs typeface="Times New Roman" pitchFamily="18" charset="0"/>
            </a:rPr>
            <a:t> </a:t>
          </a:r>
          <a:r>
            <a:rPr lang="ru-RU" sz="2000" u="none" dirty="0" err="1" smtClean="0">
              <a:solidFill>
                <a:schemeClr val="tx1"/>
              </a:solidFill>
              <a:latin typeface="Times New Roman" pitchFamily="18" charset="0"/>
              <a:cs typeface="Times New Roman" pitchFamily="18" charset="0"/>
            </a:rPr>
            <a:t>болмауы</a:t>
          </a:r>
          <a:r>
            <a:rPr lang="ru-RU" sz="2000" u="none" dirty="0" smtClean="0">
              <a:solidFill>
                <a:schemeClr val="tx1"/>
              </a:solidFill>
              <a:latin typeface="Times New Roman" pitchFamily="18" charset="0"/>
              <a:cs typeface="Times New Roman" pitchFamily="18" charset="0"/>
            </a:rPr>
            <a:t>.</a:t>
          </a:r>
          <a:endParaRPr lang="ru-RU" sz="2000" u="none" dirty="0">
            <a:solidFill>
              <a:schemeClr val="tx1"/>
            </a:solidFill>
            <a:latin typeface="Times New Roman" pitchFamily="18" charset="0"/>
            <a:cs typeface="Times New Roman" pitchFamily="18" charset="0"/>
          </a:endParaRPr>
        </a:p>
      </dgm:t>
    </dgm:pt>
    <dgm:pt modelId="{3C356C9C-DB64-4A7F-8157-49742488F8F8}" type="parTrans" cxnId="{6332DADB-DACA-428C-AF55-40D5110A31EF}">
      <dgm:prSet/>
      <dgm:spPr/>
      <dgm:t>
        <a:bodyPr/>
        <a:lstStyle/>
        <a:p>
          <a:pPr algn="just"/>
          <a:endParaRPr lang="ru-RU" sz="2400">
            <a:latin typeface="Times New Roman" panose="02020603050405020304" pitchFamily="18" charset="0"/>
            <a:cs typeface="Times New Roman" panose="02020603050405020304" pitchFamily="18" charset="0"/>
          </a:endParaRPr>
        </a:p>
      </dgm:t>
    </dgm:pt>
    <dgm:pt modelId="{34052710-0771-424C-AA35-2D0BCFE56830}" type="sibTrans" cxnId="{6332DADB-DACA-428C-AF55-40D5110A31EF}">
      <dgm:prSet custT="1"/>
      <dgm:spPr/>
      <dgm:t>
        <a:bodyPr/>
        <a:lstStyle/>
        <a:p>
          <a:pPr algn="just"/>
          <a:endParaRPr lang="ru-RU" sz="3600">
            <a:latin typeface="Times New Roman" panose="02020603050405020304" pitchFamily="18" charset="0"/>
            <a:cs typeface="Times New Roman" panose="02020603050405020304" pitchFamily="18" charset="0"/>
          </a:endParaRPr>
        </a:p>
      </dgm:t>
    </dgm:pt>
    <dgm:pt modelId="{7FCEAD72-25FA-45D7-A7BB-0D25850C65E0}">
      <dgm:prSet phldrT="[Текст]" custT="1">
        <dgm:style>
          <a:lnRef idx="2">
            <a:schemeClr val="accent4"/>
          </a:lnRef>
          <a:fillRef idx="1">
            <a:schemeClr val="lt1"/>
          </a:fillRef>
          <a:effectRef idx="0">
            <a:schemeClr val="accent4"/>
          </a:effectRef>
          <a:fontRef idx="minor">
            <a:schemeClr val="dk1"/>
          </a:fontRef>
        </dgm:style>
      </dgm:prSet>
      <dgm:spPr>
        <a:ln/>
      </dgm:spPr>
      <dgm:t>
        <a:bodyPr/>
        <a:lstStyle/>
        <a:p>
          <a:pPr algn="just"/>
          <a:r>
            <a:rPr lang="ru-RU" sz="1800" b="1" i="1" u="none" dirty="0" smtClean="0">
              <a:solidFill>
                <a:srgbClr val="FF3300"/>
              </a:solidFill>
              <a:latin typeface="Times New Roman" pitchFamily="18" charset="0"/>
              <a:cs typeface="Times New Roman" pitchFamily="18" charset="0"/>
            </a:rPr>
            <a:t>ГЕТЕРОКИНЕТИКАЛЫҚ</a:t>
          </a:r>
          <a:r>
            <a:rPr lang="ru-RU" sz="1800" dirty="0" smtClean="0">
              <a:latin typeface="Times New Roman" pitchFamily="18" charset="0"/>
              <a:cs typeface="Times New Roman" pitchFamily="18" charset="0"/>
            </a:rPr>
            <a:t> </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жасқа</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байланысты</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өзгерістердің</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әр</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түрлі</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жылдамдықта</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дамуы</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Бір</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ұлпада</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ол</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ерте</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байқалса</a:t>
          </a:r>
          <a:r>
            <a:rPr lang="ru-RU" sz="1800" dirty="0" smtClean="0">
              <a:solidFill>
                <a:schemeClr val="accent3">
                  <a:lumMod val="10000"/>
                </a:schemeClr>
              </a:solidFill>
              <a:latin typeface="Times New Roman" pitchFamily="18" charset="0"/>
              <a:cs typeface="Times New Roman" pitchFamily="18" charset="0"/>
            </a:rPr>
            <a:t> да, </a:t>
          </a:r>
          <a:r>
            <a:rPr lang="ru-RU" sz="1800" dirty="0" err="1" smtClean="0">
              <a:solidFill>
                <a:schemeClr val="accent3">
                  <a:lumMod val="10000"/>
                </a:schemeClr>
              </a:solidFill>
              <a:latin typeface="Times New Roman" pitchFamily="18" charset="0"/>
              <a:cs typeface="Times New Roman" pitchFamily="18" charset="0"/>
            </a:rPr>
            <a:t>бірақ</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ол</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жай</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және</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бірқалыпты</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дамиды</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басқасында</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жай</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пайда</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болып</a:t>
          </a:r>
          <a:r>
            <a:rPr lang="ru-RU" sz="1800" dirty="0" smtClean="0">
              <a:solidFill>
                <a:schemeClr val="accent3">
                  <a:lumMod val="10000"/>
                </a:schemeClr>
              </a:solidFill>
              <a:latin typeface="Times New Roman" pitchFamily="18" charset="0"/>
              <a:cs typeface="Times New Roman" pitchFamily="18" charset="0"/>
            </a:rPr>
            <a:t> тез </a:t>
          </a:r>
          <a:r>
            <a:rPr lang="ru-RU" sz="1800" dirty="0" err="1" smtClean="0">
              <a:solidFill>
                <a:schemeClr val="accent3">
                  <a:lumMod val="10000"/>
                </a:schemeClr>
              </a:solidFill>
              <a:latin typeface="Times New Roman" pitchFamily="18" charset="0"/>
              <a:cs typeface="Times New Roman" pitchFamily="18" charset="0"/>
            </a:rPr>
            <a:t>дамиды</a:t>
          </a:r>
          <a:r>
            <a:rPr lang="ru-RU" sz="1800" dirty="0" smtClean="0">
              <a:solidFill>
                <a:schemeClr val="accent3">
                  <a:lumMod val="10000"/>
                </a:schemeClr>
              </a:solidFill>
              <a:latin typeface="Times New Roman" pitchFamily="18" charset="0"/>
              <a:cs typeface="Times New Roman" pitchFamily="18" charset="0"/>
            </a:rPr>
            <a:t>.</a:t>
          </a:r>
          <a:endParaRPr lang="ru-RU" sz="1800" dirty="0">
            <a:latin typeface="Times New Roman" pitchFamily="18" charset="0"/>
            <a:cs typeface="Times New Roman" pitchFamily="18" charset="0"/>
          </a:endParaRPr>
        </a:p>
      </dgm:t>
    </dgm:pt>
    <dgm:pt modelId="{610FE984-1D9B-4380-8C6A-43638DA1A473}" type="parTrans" cxnId="{207ADC2C-DA19-4EAC-B712-3F811704AC78}">
      <dgm:prSet/>
      <dgm:spPr/>
      <dgm:t>
        <a:bodyPr/>
        <a:lstStyle/>
        <a:p>
          <a:pPr algn="just"/>
          <a:endParaRPr lang="ru-RU" sz="2400">
            <a:latin typeface="Times New Roman" panose="02020603050405020304" pitchFamily="18" charset="0"/>
            <a:cs typeface="Times New Roman" panose="02020603050405020304" pitchFamily="18" charset="0"/>
          </a:endParaRPr>
        </a:p>
      </dgm:t>
    </dgm:pt>
    <dgm:pt modelId="{DC818C43-C0CA-428B-9313-F8298B0559B3}" type="sibTrans" cxnId="{207ADC2C-DA19-4EAC-B712-3F811704AC78}">
      <dgm:prSet custT="1"/>
      <dgm:spPr/>
      <dgm:t>
        <a:bodyPr/>
        <a:lstStyle/>
        <a:p>
          <a:pPr algn="just"/>
          <a:endParaRPr lang="ru-RU" sz="3600">
            <a:latin typeface="Times New Roman" panose="02020603050405020304" pitchFamily="18" charset="0"/>
            <a:cs typeface="Times New Roman" panose="02020603050405020304" pitchFamily="18" charset="0"/>
          </a:endParaRPr>
        </a:p>
      </dgm:t>
    </dgm:pt>
    <dgm:pt modelId="{F9611EB5-35B4-4659-A0A8-E553CABB4E20}">
      <dgm:prSet phldrT="[Текст]" custT="1">
        <dgm:style>
          <a:lnRef idx="2">
            <a:schemeClr val="accent4"/>
          </a:lnRef>
          <a:fillRef idx="1">
            <a:schemeClr val="lt1"/>
          </a:fillRef>
          <a:effectRef idx="0">
            <a:schemeClr val="accent4"/>
          </a:effectRef>
          <a:fontRef idx="minor">
            <a:schemeClr val="dk1"/>
          </a:fontRef>
        </dgm:style>
      </dgm:prSet>
      <dgm:spPr>
        <a:ln>
          <a:headEnd type="none" w="med" len="med"/>
          <a:tailEnd type="none" w="med" len="med"/>
        </a:ln>
      </dgm:spPr>
      <dgm:t>
        <a:bodyPr/>
        <a:lstStyle/>
        <a:p>
          <a:pPr algn="just"/>
          <a:r>
            <a:rPr lang="ru-RU" sz="1800" b="1" i="1" u="sng" dirty="0" smtClean="0">
              <a:solidFill>
                <a:srgbClr val="FF3300"/>
              </a:solidFill>
              <a:latin typeface="Times New Roman" pitchFamily="18" charset="0"/>
              <a:cs typeface="Times New Roman" pitchFamily="18" charset="0"/>
            </a:rPr>
            <a:t>ГЕТЕРОКАТЕФТІЛІК</a:t>
          </a:r>
          <a:r>
            <a:rPr lang="ru-RU" sz="1800" b="1" i="1" dirty="0" smtClean="0">
              <a:latin typeface="Times New Roman" pitchFamily="18" charset="0"/>
              <a:cs typeface="Times New Roman" pitchFamily="18" charset="0"/>
            </a:rPr>
            <a:t> </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жасқа</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байланысты</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өзгерістердің</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әр</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бағытта</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дамуы</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нәтижесінде</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бір</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процестер</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тежеліп</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екіншісі</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активтенеді</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Мысалы</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жыныс</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гормондарының</a:t>
          </a:r>
          <a:r>
            <a:rPr lang="ru-RU" sz="1800" dirty="0" smtClean="0">
              <a:solidFill>
                <a:schemeClr val="accent3">
                  <a:lumMod val="10000"/>
                </a:schemeClr>
              </a:solidFill>
              <a:latin typeface="Times New Roman" pitchFamily="18" charset="0"/>
              <a:cs typeface="Times New Roman" pitchFamily="18" charset="0"/>
            </a:rPr>
            <a:t> </a:t>
          </a:r>
          <a:r>
            <a:rPr lang="ru-RU" sz="1800" dirty="0" err="1" smtClean="0">
              <a:solidFill>
                <a:schemeClr val="accent3">
                  <a:lumMod val="10000"/>
                </a:schemeClr>
              </a:solidFill>
              <a:latin typeface="Times New Roman" pitchFamily="18" charset="0"/>
              <a:cs typeface="Times New Roman" pitchFamily="18" charset="0"/>
            </a:rPr>
            <a:t>өзгерісі</a:t>
          </a:r>
          <a:r>
            <a:rPr lang="ru-RU" sz="1800" dirty="0" smtClean="0">
              <a:solidFill>
                <a:schemeClr val="accent3">
                  <a:lumMod val="10000"/>
                </a:schemeClr>
              </a:solidFill>
              <a:latin typeface="Times New Roman" pitchFamily="18" charset="0"/>
              <a:cs typeface="Times New Roman" pitchFamily="18" charset="0"/>
            </a:rPr>
            <a:t>.</a:t>
          </a:r>
          <a:endParaRPr lang="ru-RU" sz="1800" dirty="0">
            <a:latin typeface="Times New Roman" pitchFamily="18" charset="0"/>
            <a:cs typeface="Times New Roman" pitchFamily="18" charset="0"/>
          </a:endParaRPr>
        </a:p>
      </dgm:t>
    </dgm:pt>
    <dgm:pt modelId="{DAC84008-D44A-4FE5-8C65-42F3503FBF1C}" type="parTrans" cxnId="{C064D3A0-7B66-42CA-8DF7-083EBD285D8B}">
      <dgm:prSet/>
      <dgm:spPr/>
      <dgm:t>
        <a:bodyPr/>
        <a:lstStyle/>
        <a:p>
          <a:pPr algn="just"/>
          <a:endParaRPr lang="ru-RU" sz="2400">
            <a:latin typeface="Times New Roman" panose="02020603050405020304" pitchFamily="18" charset="0"/>
            <a:cs typeface="Times New Roman" panose="02020603050405020304" pitchFamily="18" charset="0"/>
          </a:endParaRPr>
        </a:p>
      </dgm:t>
    </dgm:pt>
    <dgm:pt modelId="{8B8913F8-2A88-4D23-857A-0E83BC2B479F}" type="sibTrans" cxnId="{C064D3A0-7B66-42CA-8DF7-083EBD285D8B}">
      <dgm:prSet/>
      <dgm:spPr/>
      <dgm:t>
        <a:bodyPr/>
        <a:lstStyle/>
        <a:p>
          <a:pPr algn="just"/>
          <a:endParaRPr lang="ru-RU" sz="2400">
            <a:latin typeface="Times New Roman" panose="02020603050405020304" pitchFamily="18" charset="0"/>
            <a:cs typeface="Times New Roman" panose="02020603050405020304" pitchFamily="18" charset="0"/>
          </a:endParaRPr>
        </a:p>
      </dgm:t>
    </dgm:pt>
    <dgm:pt modelId="{7737C374-6D91-4335-AE0E-7EDD63620E85}" type="pres">
      <dgm:prSet presAssocID="{5087B7CC-BAF7-48F2-8F2A-C1761CB6FBBD}" presName="outerComposite" presStyleCnt="0">
        <dgm:presLayoutVars>
          <dgm:chMax val="5"/>
          <dgm:dir/>
          <dgm:resizeHandles val="exact"/>
        </dgm:presLayoutVars>
      </dgm:prSet>
      <dgm:spPr/>
      <dgm:t>
        <a:bodyPr/>
        <a:lstStyle/>
        <a:p>
          <a:endParaRPr lang="ru-RU"/>
        </a:p>
      </dgm:t>
    </dgm:pt>
    <dgm:pt modelId="{8F3B8319-8496-466F-8DBB-D0448222153A}" type="pres">
      <dgm:prSet presAssocID="{5087B7CC-BAF7-48F2-8F2A-C1761CB6FBBD}" presName="dummyMaxCanvas" presStyleCnt="0">
        <dgm:presLayoutVars/>
      </dgm:prSet>
      <dgm:spPr/>
    </dgm:pt>
    <dgm:pt modelId="{88EA00C8-29F8-4B88-B6F6-843856235FDF}" type="pres">
      <dgm:prSet presAssocID="{5087B7CC-BAF7-48F2-8F2A-C1761CB6FBBD}" presName="FourNodes_1" presStyleLbl="node1" presStyleIdx="0" presStyleCnt="4">
        <dgm:presLayoutVars>
          <dgm:bulletEnabled val="1"/>
        </dgm:presLayoutVars>
      </dgm:prSet>
      <dgm:spPr/>
      <dgm:t>
        <a:bodyPr/>
        <a:lstStyle/>
        <a:p>
          <a:endParaRPr lang="ru-RU"/>
        </a:p>
      </dgm:t>
    </dgm:pt>
    <dgm:pt modelId="{A6527846-F658-4F42-9935-A6E7AF342D3E}" type="pres">
      <dgm:prSet presAssocID="{5087B7CC-BAF7-48F2-8F2A-C1761CB6FBBD}" presName="FourNodes_2" presStyleLbl="node1" presStyleIdx="1" presStyleCnt="4">
        <dgm:presLayoutVars>
          <dgm:bulletEnabled val="1"/>
        </dgm:presLayoutVars>
      </dgm:prSet>
      <dgm:spPr/>
      <dgm:t>
        <a:bodyPr/>
        <a:lstStyle/>
        <a:p>
          <a:endParaRPr lang="ru-RU"/>
        </a:p>
      </dgm:t>
    </dgm:pt>
    <dgm:pt modelId="{C7B60C95-11A2-413B-A1CF-28C39656264F}" type="pres">
      <dgm:prSet presAssocID="{5087B7CC-BAF7-48F2-8F2A-C1761CB6FBBD}" presName="FourNodes_3" presStyleLbl="node1" presStyleIdx="2" presStyleCnt="4">
        <dgm:presLayoutVars>
          <dgm:bulletEnabled val="1"/>
        </dgm:presLayoutVars>
      </dgm:prSet>
      <dgm:spPr/>
      <dgm:t>
        <a:bodyPr/>
        <a:lstStyle/>
        <a:p>
          <a:endParaRPr lang="ru-RU"/>
        </a:p>
      </dgm:t>
    </dgm:pt>
    <dgm:pt modelId="{14BECEFD-6ECF-40BC-8AD6-7710C9C5BEE2}" type="pres">
      <dgm:prSet presAssocID="{5087B7CC-BAF7-48F2-8F2A-C1761CB6FBBD}" presName="FourNodes_4" presStyleLbl="node1" presStyleIdx="3" presStyleCnt="4">
        <dgm:presLayoutVars>
          <dgm:bulletEnabled val="1"/>
        </dgm:presLayoutVars>
      </dgm:prSet>
      <dgm:spPr/>
      <dgm:t>
        <a:bodyPr/>
        <a:lstStyle/>
        <a:p>
          <a:endParaRPr lang="ru-RU"/>
        </a:p>
      </dgm:t>
    </dgm:pt>
    <dgm:pt modelId="{348DDFCD-2A0F-41ED-95C5-34DF977F1D25}" type="pres">
      <dgm:prSet presAssocID="{5087B7CC-BAF7-48F2-8F2A-C1761CB6FBBD}" presName="FourConn_1-2" presStyleLbl="fgAccFollowNode1" presStyleIdx="0" presStyleCnt="3">
        <dgm:presLayoutVars>
          <dgm:bulletEnabled val="1"/>
        </dgm:presLayoutVars>
      </dgm:prSet>
      <dgm:spPr/>
      <dgm:t>
        <a:bodyPr/>
        <a:lstStyle/>
        <a:p>
          <a:endParaRPr lang="ru-RU"/>
        </a:p>
      </dgm:t>
    </dgm:pt>
    <dgm:pt modelId="{4966DEAA-89FB-489B-839E-BE8414F97865}" type="pres">
      <dgm:prSet presAssocID="{5087B7CC-BAF7-48F2-8F2A-C1761CB6FBBD}" presName="FourConn_2-3" presStyleLbl="fgAccFollowNode1" presStyleIdx="1" presStyleCnt="3">
        <dgm:presLayoutVars>
          <dgm:bulletEnabled val="1"/>
        </dgm:presLayoutVars>
      </dgm:prSet>
      <dgm:spPr/>
      <dgm:t>
        <a:bodyPr/>
        <a:lstStyle/>
        <a:p>
          <a:endParaRPr lang="ru-RU"/>
        </a:p>
      </dgm:t>
    </dgm:pt>
    <dgm:pt modelId="{E6C277C4-4E17-4AD2-9F9B-49328FBE3258}" type="pres">
      <dgm:prSet presAssocID="{5087B7CC-BAF7-48F2-8F2A-C1761CB6FBBD}" presName="FourConn_3-4" presStyleLbl="fgAccFollowNode1" presStyleIdx="2" presStyleCnt="3">
        <dgm:presLayoutVars>
          <dgm:bulletEnabled val="1"/>
        </dgm:presLayoutVars>
      </dgm:prSet>
      <dgm:spPr/>
      <dgm:t>
        <a:bodyPr/>
        <a:lstStyle/>
        <a:p>
          <a:endParaRPr lang="ru-RU"/>
        </a:p>
      </dgm:t>
    </dgm:pt>
    <dgm:pt modelId="{47C61E4C-45DE-43E8-9091-B185F384CECC}" type="pres">
      <dgm:prSet presAssocID="{5087B7CC-BAF7-48F2-8F2A-C1761CB6FBBD}" presName="FourNodes_1_text" presStyleLbl="node1" presStyleIdx="3" presStyleCnt="4">
        <dgm:presLayoutVars>
          <dgm:bulletEnabled val="1"/>
        </dgm:presLayoutVars>
      </dgm:prSet>
      <dgm:spPr/>
      <dgm:t>
        <a:bodyPr/>
        <a:lstStyle/>
        <a:p>
          <a:endParaRPr lang="ru-RU"/>
        </a:p>
      </dgm:t>
    </dgm:pt>
    <dgm:pt modelId="{C8125BB2-8720-4DAB-95B7-C151872BB4C0}" type="pres">
      <dgm:prSet presAssocID="{5087B7CC-BAF7-48F2-8F2A-C1761CB6FBBD}" presName="FourNodes_2_text" presStyleLbl="node1" presStyleIdx="3" presStyleCnt="4">
        <dgm:presLayoutVars>
          <dgm:bulletEnabled val="1"/>
        </dgm:presLayoutVars>
      </dgm:prSet>
      <dgm:spPr/>
      <dgm:t>
        <a:bodyPr/>
        <a:lstStyle/>
        <a:p>
          <a:endParaRPr lang="ru-RU"/>
        </a:p>
      </dgm:t>
    </dgm:pt>
    <dgm:pt modelId="{0E4C3FE7-0735-48ED-9923-BA2302D78FEC}" type="pres">
      <dgm:prSet presAssocID="{5087B7CC-BAF7-48F2-8F2A-C1761CB6FBBD}" presName="FourNodes_3_text" presStyleLbl="node1" presStyleIdx="3" presStyleCnt="4">
        <dgm:presLayoutVars>
          <dgm:bulletEnabled val="1"/>
        </dgm:presLayoutVars>
      </dgm:prSet>
      <dgm:spPr/>
      <dgm:t>
        <a:bodyPr/>
        <a:lstStyle/>
        <a:p>
          <a:endParaRPr lang="ru-RU"/>
        </a:p>
      </dgm:t>
    </dgm:pt>
    <dgm:pt modelId="{46CF0BE1-E65F-4D98-865A-98584B3C1AE1}" type="pres">
      <dgm:prSet presAssocID="{5087B7CC-BAF7-48F2-8F2A-C1761CB6FBBD}" presName="FourNodes_4_text" presStyleLbl="node1" presStyleIdx="3" presStyleCnt="4">
        <dgm:presLayoutVars>
          <dgm:bulletEnabled val="1"/>
        </dgm:presLayoutVars>
      </dgm:prSet>
      <dgm:spPr/>
      <dgm:t>
        <a:bodyPr/>
        <a:lstStyle/>
        <a:p>
          <a:endParaRPr lang="ru-RU"/>
        </a:p>
      </dgm:t>
    </dgm:pt>
  </dgm:ptLst>
  <dgm:cxnLst>
    <dgm:cxn modelId="{D8C44A3C-8DB8-448F-91AE-3D2FEEDD055E}" type="presOf" srcId="{7FCEAD72-25FA-45D7-A7BB-0D25850C65E0}" destId="{0E4C3FE7-0735-48ED-9923-BA2302D78FEC}" srcOrd="1" destOrd="0" presId="urn:microsoft.com/office/officeart/2005/8/layout/vProcess5"/>
    <dgm:cxn modelId="{B2F3B429-2E30-4BBE-B0C7-39A34CFD2B7D}" type="presOf" srcId="{7FCEAD72-25FA-45D7-A7BB-0D25850C65E0}" destId="{C7B60C95-11A2-413B-A1CF-28C39656264F}" srcOrd="0" destOrd="0" presId="urn:microsoft.com/office/officeart/2005/8/layout/vProcess5"/>
    <dgm:cxn modelId="{C02776F4-F248-4565-810B-D2C68378898C}" type="presOf" srcId="{8F5B5273-C185-4D9F-83D0-A5887577DD41}" destId="{88EA00C8-29F8-4B88-B6F6-843856235FDF}" srcOrd="0" destOrd="0" presId="urn:microsoft.com/office/officeart/2005/8/layout/vProcess5"/>
    <dgm:cxn modelId="{207ADC2C-DA19-4EAC-B712-3F811704AC78}" srcId="{5087B7CC-BAF7-48F2-8F2A-C1761CB6FBBD}" destId="{7FCEAD72-25FA-45D7-A7BB-0D25850C65E0}" srcOrd="2" destOrd="0" parTransId="{610FE984-1D9B-4380-8C6A-43638DA1A473}" sibTransId="{DC818C43-C0CA-428B-9313-F8298B0559B3}"/>
    <dgm:cxn modelId="{04B54C71-2508-4FF4-A344-CDC3EABB963C}" type="presOf" srcId="{34052710-0771-424C-AA35-2D0BCFE56830}" destId="{4966DEAA-89FB-489B-839E-BE8414F97865}" srcOrd="0" destOrd="0" presId="urn:microsoft.com/office/officeart/2005/8/layout/vProcess5"/>
    <dgm:cxn modelId="{6332DADB-DACA-428C-AF55-40D5110A31EF}" srcId="{5087B7CC-BAF7-48F2-8F2A-C1761CB6FBBD}" destId="{A912A33C-5366-4DE8-8E63-F51B2985BC70}" srcOrd="1" destOrd="0" parTransId="{3C356C9C-DB64-4A7F-8157-49742488F8F8}" sibTransId="{34052710-0771-424C-AA35-2D0BCFE56830}"/>
    <dgm:cxn modelId="{8C27BFEE-427F-410D-BF2A-8967624B76C9}" srcId="{5087B7CC-BAF7-48F2-8F2A-C1761CB6FBBD}" destId="{8F5B5273-C185-4D9F-83D0-A5887577DD41}" srcOrd="0" destOrd="0" parTransId="{D6A2ECFA-7523-4720-93E3-BB2180B72486}" sibTransId="{24390194-DCB3-44E9-9A82-ABAE2013EE33}"/>
    <dgm:cxn modelId="{3BF369C1-7AEF-4D32-AB54-A6BD28E6A4DF}" type="presOf" srcId="{8F5B5273-C185-4D9F-83D0-A5887577DD41}" destId="{47C61E4C-45DE-43E8-9091-B185F384CECC}" srcOrd="1" destOrd="0" presId="urn:microsoft.com/office/officeart/2005/8/layout/vProcess5"/>
    <dgm:cxn modelId="{46FA1078-5601-4161-95E9-A5F067EC9A24}" type="presOf" srcId="{24390194-DCB3-44E9-9A82-ABAE2013EE33}" destId="{348DDFCD-2A0F-41ED-95C5-34DF977F1D25}" srcOrd="0" destOrd="0" presId="urn:microsoft.com/office/officeart/2005/8/layout/vProcess5"/>
    <dgm:cxn modelId="{CC8CF341-8027-47E6-8392-FF3F1F59A85D}" type="presOf" srcId="{A912A33C-5366-4DE8-8E63-F51B2985BC70}" destId="{C8125BB2-8720-4DAB-95B7-C151872BB4C0}" srcOrd="1" destOrd="0" presId="urn:microsoft.com/office/officeart/2005/8/layout/vProcess5"/>
    <dgm:cxn modelId="{4DA321AD-759F-47D4-A6D1-AE7D2817F062}" type="presOf" srcId="{DC818C43-C0CA-428B-9313-F8298B0559B3}" destId="{E6C277C4-4E17-4AD2-9F9B-49328FBE3258}" srcOrd="0" destOrd="0" presId="urn:microsoft.com/office/officeart/2005/8/layout/vProcess5"/>
    <dgm:cxn modelId="{C064D3A0-7B66-42CA-8DF7-083EBD285D8B}" srcId="{5087B7CC-BAF7-48F2-8F2A-C1761CB6FBBD}" destId="{F9611EB5-35B4-4659-A0A8-E553CABB4E20}" srcOrd="3" destOrd="0" parTransId="{DAC84008-D44A-4FE5-8C65-42F3503FBF1C}" sibTransId="{8B8913F8-2A88-4D23-857A-0E83BC2B479F}"/>
    <dgm:cxn modelId="{980C59A6-FD68-47BE-9962-7C085667DF65}" type="presOf" srcId="{F9611EB5-35B4-4659-A0A8-E553CABB4E20}" destId="{14BECEFD-6ECF-40BC-8AD6-7710C9C5BEE2}" srcOrd="0" destOrd="0" presId="urn:microsoft.com/office/officeart/2005/8/layout/vProcess5"/>
    <dgm:cxn modelId="{6C573D94-8463-4DBD-8D40-EF289931EC09}" type="presOf" srcId="{F9611EB5-35B4-4659-A0A8-E553CABB4E20}" destId="{46CF0BE1-E65F-4D98-865A-98584B3C1AE1}" srcOrd="1" destOrd="0" presId="urn:microsoft.com/office/officeart/2005/8/layout/vProcess5"/>
    <dgm:cxn modelId="{425D1AEA-EE7E-4411-A29C-57CDE7AD460A}" type="presOf" srcId="{5087B7CC-BAF7-48F2-8F2A-C1761CB6FBBD}" destId="{7737C374-6D91-4335-AE0E-7EDD63620E85}" srcOrd="0" destOrd="0" presId="urn:microsoft.com/office/officeart/2005/8/layout/vProcess5"/>
    <dgm:cxn modelId="{192898C9-7B58-4AD4-B54A-9ED735F24685}" type="presOf" srcId="{A912A33C-5366-4DE8-8E63-F51B2985BC70}" destId="{A6527846-F658-4F42-9935-A6E7AF342D3E}" srcOrd="0" destOrd="0" presId="urn:microsoft.com/office/officeart/2005/8/layout/vProcess5"/>
    <dgm:cxn modelId="{89177EBD-43E3-479E-9F4C-CCF9CC7DC26E}" type="presParOf" srcId="{7737C374-6D91-4335-AE0E-7EDD63620E85}" destId="{8F3B8319-8496-466F-8DBB-D0448222153A}" srcOrd="0" destOrd="0" presId="urn:microsoft.com/office/officeart/2005/8/layout/vProcess5"/>
    <dgm:cxn modelId="{87EA6250-9543-47E6-AE5E-6C105D147FAA}" type="presParOf" srcId="{7737C374-6D91-4335-AE0E-7EDD63620E85}" destId="{88EA00C8-29F8-4B88-B6F6-843856235FDF}" srcOrd="1" destOrd="0" presId="urn:microsoft.com/office/officeart/2005/8/layout/vProcess5"/>
    <dgm:cxn modelId="{BF75D440-FCD6-4A2F-A4AA-B0EE6E0F9452}" type="presParOf" srcId="{7737C374-6D91-4335-AE0E-7EDD63620E85}" destId="{A6527846-F658-4F42-9935-A6E7AF342D3E}" srcOrd="2" destOrd="0" presId="urn:microsoft.com/office/officeart/2005/8/layout/vProcess5"/>
    <dgm:cxn modelId="{9C2BD2F2-9B01-419E-BF32-A75FAFC90A06}" type="presParOf" srcId="{7737C374-6D91-4335-AE0E-7EDD63620E85}" destId="{C7B60C95-11A2-413B-A1CF-28C39656264F}" srcOrd="3" destOrd="0" presId="urn:microsoft.com/office/officeart/2005/8/layout/vProcess5"/>
    <dgm:cxn modelId="{CC046250-8306-4C1B-80BB-5BAAC944F868}" type="presParOf" srcId="{7737C374-6D91-4335-AE0E-7EDD63620E85}" destId="{14BECEFD-6ECF-40BC-8AD6-7710C9C5BEE2}" srcOrd="4" destOrd="0" presId="urn:microsoft.com/office/officeart/2005/8/layout/vProcess5"/>
    <dgm:cxn modelId="{37956492-DBDC-4E4C-B99E-1A09D64EEC89}" type="presParOf" srcId="{7737C374-6D91-4335-AE0E-7EDD63620E85}" destId="{348DDFCD-2A0F-41ED-95C5-34DF977F1D25}" srcOrd="5" destOrd="0" presId="urn:microsoft.com/office/officeart/2005/8/layout/vProcess5"/>
    <dgm:cxn modelId="{F25F327A-B646-4BBF-859C-4594579861C8}" type="presParOf" srcId="{7737C374-6D91-4335-AE0E-7EDD63620E85}" destId="{4966DEAA-89FB-489B-839E-BE8414F97865}" srcOrd="6" destOrd="0" presId="urn:microsoft.com/office/officeart/2005/8/layout/vProcess5"/>
    <dgm:cxn modelId="{1F11AFFA-A620-41C5-B8C3-EEA8E663F4AE}" type="presParOf" srcId="{7737C374-6D91-4335-AE0E-7EDD63620E85}" destId="{E6C277C4-4E17-4AD2-9F9B-49328FBE3258}" srcOrd="7" destOrd="0" presId="urn:microsoft.com/office/officeart/2005/8/layout/vProcess5"/>
    <dgm:cxn modelId="{9BEE2B3B-8446-4B6B-8B4A-02659C9FB594}" type="presParOf" srcId="{7737C374-6D91-4335-AE0E-7EDD63620E85}" destId="{47C61E4C-45DE-43E8-9091-B185F384CECC}" srcOrd="8" destOrd="0" presId="urn:microsoft.com/office/officeart/2005/8/layout/vProcess5"/>
    <dgm:cxn modelId="{4134F3EB-ABFA-4829-B697-1AC9496FA2A8}" type="presParOf" srcId="{7737C374-6D91-4335-AE0E-7EDD63620E85}" destId="{C8125BB2-8720-4DAB-95B7-C151872BB4C0}" srcOrd="9" destOrd="0" presId="urn:microsoft.com/office/officeart/2005/8/layout/vProcess5"/>
    <dgm:cxn modelId="{CDD38F7C-8698-4D10-9A4B-39BA155B95A5}" type="presParOf" srcId="{7737C374-6D91-4335-AE0E-7EDD63620E85}" destId="{0E4C3FE7-0735-48ED-9923-BA2302D78FEC}" srcOrd="10" destOrd="0" presId="urn:microsoft.com/office/officeart/2005/8/layout/vProcess5"/>
    <dgm:cxn modelId="{4645C9DC-D471-4F7F-A5C2-8E21D6CBFCEF}" type="presParOf" srcId="{7737C374-6D91-4335-AE0E-7EDD63620E85}" destId="{46CF0BE1-E65F-4D98-865A-98584B3C1AE1}"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8F6D28-543E-414C-9C7F-A932232B59F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D1B6E16F-E7A2-476F-B77E-F5A162000068}">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kk-KZ" sz="2400" b="1" dirty="0" smtClean="0">
              <a:latin typeface="Times New Roman" panose="02020603050405020304" pitchFamily="18" charset="0"/>
              <a:cs typeface="Times New Roman" panose="02020603050405020304" pitchFamily="18" charset="0"/>
            </a:rPr>
            <a:t>ҚАРТАЮ </a:t>
          </a:r>
          <a:endParaRPr lang="ru-RU" sz="2400" b="1" dirty="0">
            <a:latin typeface="Times New Roman" panose="02020603050405020304" pitchFamily="18" charset="0"/>
            <a:cs typeface="Times New Roman" panose="02020603050405020304" pitchFamily="18" charset="0"/>
          </a:endParaRPr>
        </a:p>
      </dgm:t>
    </dgm:pt>
    <dgm:pt modelId="{0F4ED434-1920-4C46-BCD9-D26359ECEADB}" type="parTrans" cxnId="{079AE997-8B45-4505-BE05-089FCD0E5BE7}">
      <dgm:prSet/>
      <dgm:spPr/>
      <dgm:t>
        <a:bodyPr/>
        <a:lstStyle/>
        <a:p>
          <a:endParaRPr lang="ru-RU" sz="2000" b="1" dirty="0">
            <a:latin typeface="Times New Roman" panose="02020603050405020304" pitchFamily="18" charset="0"/>
            <a:cs typeface="Times New Roman" panose="02020603050405020304" pitchFamily="18" charset="0"/>
          </a:endParaRPr>
        </a:p>
      </dgm:t>
    </dgm:pt>
    <dgm:pt modelId="{2CC59937-976D-469C-AB1A-C6EE001CF039}" type="sibTrans" cxnId="{079AE997-8B45-4505-BE05-089FCD0E5BE7}">
      <dgm:prSet/>
      <dgm:spPr/>
      <dgm:t>
        <a:bodyPr/>
        <a:lstStyle/>
        <a:p>
          <a:endParaRPr lang="ru-RU" sz="2000" b="1" dirty="0">
            <a:latin typeface="Times New Roman" panose="02020603050405020304" pitchFamily="18" charset="0"/>
            <a:cs typeface="Times New Roman" panose="02020603050405020304" pitchFamily="18" charset="0"/>
          </a:endParaRPr>
        </a:p>
      </dgm:t>
    </dgm:pt>
    <dgm:pt modelId="{14534EFE-ABF0-481A-B9C7-534B2A3ED3D0}">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kk-KZ" sz="2400" b="1" dirty="0" smtClean="0">
              <a:solidFill>
                <a:srgbClr val="FF0000"/>
              </a:solidFill>
              <a:latin typeface="Times New Roman" panose="02020603050405020304" pitchFamily="18" charset="0"/>
              <a:cs typeface="Times New Roman" panose="02020603050405020304" pitchFamily="18" charset="0"/>
            </a:rPr>
            <a:t>ҚАЛЫПТЫ </a:t>
          </a:r>
        </a:p>
        <a:p>
          <a:r>
            <a:rPr lang="ru-RU" sz="1600" dirty="0" err="1" smtClean="0">
              <a:solidFill>
                <a:schemeClr val="tx1"/>
              </a:solidFill>
              <a:latin typeface="Times New Roman" pitchFamily="18" charset="0"/>
              <a:cs typeface="Times New Roman" pitchFamily="18" charset="0"/>
            </a:rPr>
            <a:t>Қартаю</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бұл</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жобаланған</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генетикалық</a:t>
          </a:r>
          <a:r>
            <a:rPr lang="ru-RU" sz="1600" dirty="0" smtClean="0">
              <a:solidFill>
                <a:schemeClr val="tx1"/>
              </a:solidFill>
              <a:latin typeface="Times New Roman" pitchFamily="18" charset="0"/>
              <a:cs typeface="Times New Roman" pitchFamily="18" charset="0"/>
            </a:rPr>
            <a:t> процесс, </a:t>
          </a:r>
          <a:r>
            <a:rPr lang="ru-RU" sz="1600" dirty="0" err="1" smtClean="0">
              <a:solidFill>
                <a:schemeClr val="tx1"/>
              </a:solidFill>
              <a:latin typeface="Times New Roman" pitchFamily="18" charset="0"/>
              <a:cs typeface="Times New Roman" pitchFamily="18" charset="0"/>
            </a:rPr>
            <a:t>яғни</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генетикалық</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аппараттағы</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дамудың</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программалық</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заңдылықтарының</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қорытындысы</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Бұл</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жағдайда</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қартаю</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темпіне</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қоршаған</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ортаның</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факторлары</a:t>
          </a:r>
          <a:r>
            <a:rPr lang="ru-RU" sz="1600" dirty="0" smtClean="0">
              <a:solidFill>
                <a:schemeClr val="tx1"/>
              </a:solidFill>
              <a:latin typeface="Times New Roman" pitchFamily="18" charset="0"/>
              <a:cs typeface="Times New Roman" pitchFamily="18" charset="0"/>
            </a:rPr>
            <a:t> мен </a:t>
          </a:r>
          <a:r>
            <a:rPr lang="ru-RU" sz="1600" dirty="0" err="1" smtClean="0">
              <a:solidFill>
                <a:schemeClr val="tx1"/>
              </a:solidFill>
              <a:latin typeface="Times New Roman" pitchFamily="18" charset="0"/>
              <a:cs typeface="Times New Roman" pitchFamily="18" charset="0"/>
            </a:rPr>
            <a:t>ішкі</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ортаның</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әсері</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өте</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төмен</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сатыда</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болады</a:t>
          </a:r>
          <a:r>
            <a:rPr lang="ru-RU" sz="1600" dirty="0" smtClean="0">
              <a:solidFill>
                <a:schemeClr val="tx1"/>
              </a:solidFill>
              <a:latin typeface="Times New Roman" pitchFamily="18" charset="0"/>
              <a:cs typeface="Times New Roman" pitchFamily="18" charset="0"/>
            </a:rPr>
            <a:t>. </a:t>
          </a:r>
          <a:endParaRPr lang="ru-RU" sz="1600" b="1" dirty="0">
            <a:solidFill>
              <a:schemeClr val="tx1"/>
            </a:solidFill>
            <a:latin typeface="Times New Roman" panose="02020603050405020304" pitchFamily="18" charset="0"/>
            <a:cs typeface="Times New Roman" panose="02020603050405020304" pitchFamily="18" charset="0"/>
          </a:endParaRPr>
        </a:p>
      </dgm:t>
    </dgm:pt>
    <dgm:pt modelId="{20948B04-87E4-4D38-8BC3-1679A3E6CECD}" type="parTrans" cxnId="{B9EF2F89-1375-45EC-8EAF-6D2062DE0A18}">
      <dgm:prSet/>
      <dgm:spPr/>
      <dgm:t>
        <a:bodyPr/>
        <a:lstStyle/>
        <a:p>
          <a:endParaRPr lang="ru-RU" sz="2000" b="1" dirty="0">
            <a:latin typeface="Times New Roman" panose="02020603050405020304" pitchFamily="18" charset="0"/>
            <a:cs typeface="Times New Roman" panose="02020603050405020304" pitchFamily="18" charset="0"/>
          </a:endParaRPr>
        </a:p>
      </dgm:t>
    </dgm:pt>
    <dgm:pt modelId="{CB699E31-F4F6-4D80-B189-ADB1856DF0F3}" type="sibTrans" cxnId="{B9EF2F89-1375-45EC-8EAF-6D2062DE0A18}">
      <dgm:prSet/>
      <dgm:spPr/>
      <dgm:t>
        <a:bodyPr/>
        <a:lstStyle/>
        <a:p>
          <a:endParaRPr lang="ru-RU" sz="2000" b="1" dirty="0">
            <a:latin typeface="Times New Roman" panose="02020603050405020304" pitchFamily="18" charset="0"/>
            <a:cs typeface="Times New Roman" panose="02020603050405020304" pitchFamily="18" charset="0"/>
          </a:endParaRPr>
        </a:p>
      </dgm:t>
    </dgm:pt>
    <dgm:pt modelId="{88AF1ED7-3964-458A-9230-FA246511B622}">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kk-KZ" sz="2400" b="1" dirty="0" smtClean="0">
              <a:solidFill>
                <a:srgbClr val="FF0000"/>
              </a:solidFill>
              <a:latin typeface="Times New Roman" panose="02020603050405020304" pitchFamily="18" charset="0"/>
              <a:cs typeface="Times New Roman" panose="02020603050405020304" pitchFamily="18" charset="0"/>
            </a:rPr>
            <a:t>ЕРТЕ</a:t>
          </a:r>
        </a:p>
        <a:p>
          <a:r>
            <a:rPr lang="ru-RU" sz="1600" b="0" i="0" dirty="0" err="1" smtClean="0">
              <a:latin typeface="Times New Roman" panose="02020603050405020304" pitchFamily="18" charset="0"/>
              <a:cs typeface="Times New Roman" panose="02020603050405020304" pitchFamily="18" charset="0"/>
            </a:rPr>
            <a:t>Кәрілік</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белгілерінің</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мезгілінен</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бұрын</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пайда</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болуы</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Адамның</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биологиялық</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және</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психологиялық</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қорғаныс</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механизмдерінің</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шамадан</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тыс</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тотығуы</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Тұқым</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қуалаушылық</a:t>
          </a:r>
          <a:r>
            <a:rPr lang="ru-RU" sz="1600" b="0" i="0" dirty="0" smtClean="0">
              <a:latin typeface="Times New Roman" panose="02020603050405020304" pitchFamily="18" charset="0"/>
              <a:cs typeface="Times New Roman" panose="02020603050405020304" pitchFamily="18" charset="0"/>
            </a:rPr>
            <a:t> пен </a:t>
          </a:r>
          <a:r>
            <a:rPr lang="ru-RU" sz="1600" b="0" i="0" dirty="0" err="1" smtClean="0">
              <a:latin typeface="Times New Roman" panose="02020603050405020304" pitchFamily="18" charset="0"/>
              <a:cs typeface="Times New Roman" panose="02020603050405020304" pitchFamily="18" charset="0"/>
            </a:rPr>
            <a:t>туабітті</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гендік</a:t>
          </a:r>
          <a:r>
            <a:rPr lang="ru-RU" sz="1600" b="0" i="0" dirty="0" smtClean="0">
              <a:latin typeface="Times New Roman" panose="02020603050405020304" pitchFamily="18" charset="0"/>
              <a:cs typeface="Times New Roman" panose="02020603050405020304" pitchFamily="18" charset="0"/>
            </a:rPr>
            <a:t> ­– </a:t>
          </a:r>
          <a:r>
            <a:rPr lang="ru-RU" sz="1600" b="0" i="0" dirty="0" err="1" smtClean="0">
              <a:latin typeface="Times New Roman" panose="02020603050405020304" pitchFamily="18" charset="0"/>
              <a:cs typeface="Times New Roman" panose="02020603050405020304" pitchFamily="18" charset="0"/>
            </a:rPr>
            <a:t>тектіктің</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салдары</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Жалпы</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денсаулықтың</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ақаулығы</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ауыр</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созылмалы</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дерт</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зардабы</a:t>
          </a:r>
          <a:r>
            <a:rPr lang="ru-RU" sz="1600" b="0" i="0" dirty="0" smtClean="0">
              <a:latin typeface="Times New Roman" panose="02020603050405020304" pitchFamily="18" charset="0"/>
              <a:cs typeface="Times New Roman" panose="02020603050405020304" pitchFamily="18" charset="0"/>
            </a:rPr>
            <a:t>. Жеке </a:t>
          </a:r>
          <a:r>
            <a:rPr lang="ru-RU" sz="1600" b="0" i="0" dirty="0" err="1" smtClean="0">
              <a:latin typeface="Times New Roman" panose="02020603050405020304" pitchFamily="18" charset="0"/>
              <a:cs typeface="Times New Roman" panose="02020603050405020304" pitchFamily="18" charset="0"/>
            </a:rPr>
            <a:t>бастың</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күтімсіздігі</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тіршілігіне</a:t>
          </a:r>
          <a:r>
            <a:rPr lang="ru-RU" sz="1600" b="0" i="0" dirty="0" smtClean="0">
              <a:latin typeface="Times New Roman" panose="02020603050405020304" pitchFamily="18" charset="0"/>
              <a:cs typeface="Times New Roman" panose="02020603050405020304" pitchFamily="18" charset="0"/>
            </a:rPr>
            <a:t> </a:t>
          </a:r>
          <a:r>
            <a:rPr lang="ru-RU" sz="1600" b="0" i="0" dirty="0" err="1" smtClean="0">
              <a:latin typeface="Times New Roman" panose="02020603050405020304" pitchFamily="18" charset="0"/>
              <a:cs typeface="Times New Roman" panose="02020603050405020304" pitchFamily="18" charset="0"/>
            </a:rPr>
            <a:t>жауапсыздығы</a:t>
          </a:r>
          <a:r>
            <a:rPr lang="ru-RU" sz="1600" b="0" i="0" dirty="0" smtClean="0">
              <a:latin typeface="Times New Roman" panose="02020603050405020304" pitchFamily="18" charset="0"/>
              <a:cs typeface="Times New Roman" panose="02020603050405020304" pitchFamily="18" charset="0"/>
            </a:rPr>
            <a:t>.</a:t>
          </a:r>
          <a:endParaRPr lang="ru-RU" sz="1600" b="1" dirty="0">
            <a:latin typeface="Times New Roman" panose="02020603050405020304" pitchFamily="18" charset="0"/>
            <a:cs typeface="Times New Roman" panose="02020603050405020304" pitchFamily="18" charset="0"/>
          </a:endParaRPr>
        </a:p>
      </dgm:t>
    </dgm:pt>
    <dgm:pt modelId="{3C644DDB-EC59-4939-A62C-802751CD1F5C}" type="parTrans" cxnId="{95F0E617-B76A-47E9-BC3D-65B2167C6717}">
      <dgm:prSet/>
      <dgm:spPr/>
      <dgm:t>
        <a:bodyPr/>
        <a:lstStyle/>
        <a:p>
          <a:endParaRPr lang="ru-RU" sz="2000" b="1" dirty="0">
            <a:latin typeface="Times New Roman" panose="02020603050405020304" pitchFamily="18" charset="0"/>
            <a:cs typeface="Times New Roman" panose="02020603050405020304" pitchFamily="18" charset="0"/>
          </a:endParaRPr>
        </a:p>
      </dgm:t>
    </dgm:pt>
    <dgm:pt modelId="{BE8231A4-A6A3-43E3-9F88-076161869F78}" type="sibTrans" cxnId="{95F0E617-B76A-47E9-BC3D-65B2167C6717}">
      <dgm:prSet/>
      <dgm:spPr/>
      <dgm:t>
        <a:bodyPr/>
        <a:lstStyle/>
        <a:p>
          <a:endParaRPr lang="ru-RU" sz="2000" b="1" dirty="0">
            <a:latin typeface="Times New Roman" panose="02020603050405020304" pitchFamily="18" charset="0"/>
            <a:cs typeface="Times New Roman" panose="02020603050405020304" pitchFamily="18" charset="0"/>
          </a:endParaRPr>
        </a:p>
      </dgm:t>
    </dgm:pt>
    <dgm:pt modelId="{E89BDB10-CD29-44B9-AC01-0F2BD70A9200}" type="pres">
      <dgm:prSet presAssocID="{628F6D28-543E-414C-9C7F-A932232B59FD}" presName="hierChild1" presStyleCnt="0">
        <dgm:presLayoutVars>
          <dgm:chPref val="1"/>
          <dgm:dir/>
          <dgm:animOne val="branch"/>
          <dgm:animLvl val="lvl"/>
          <dgm:resizeHandles/>
        </dgm:presLayoutVars>
      </dgm:prSet>
      <dgm:spPr/>
      <dgm:t>
        <a:bodyPr/>
        <a:lstStyle/>
        <a:p>
          <a:endParaRPr lang="ru-RU"/>
        </a:p>
      </dgm:t>
    </dgm:pt>
    <dgm:pt modelId="{48309452-C1AF-4901-A8DA-251D55DE2171}" type="pres">
      <dgm:prSet presAssocID="{D1B6E16F-E7A2-476F-B77E-F5A162000068}" presName="hierRoot1" presStyleCnt="0"/>
      <dgm:spPr/>
    </dgm:pt>
    <dgm:pt modelId="{2569BBB0-7AD3-45CA-BAD1-F3BDF5D3260F}" type="pres">
      <dgm:prSet presAssocID="{D1B6E16F-E7A2-476F-B77E-F5A162000068}" presName="composite" presStyleCnt="0"/>
      <dgm:spPr/>
    </dgm:pt>
    <dgm:pt modelId="{F4C4CF23-EBBC-4AF8-BD00-D6C5A77A17AC}" type="pres">
      <dgm:prSet presAssocID="{D1B6E16F-E7A2-476F-B77E-F5A162000068}" presName="background" presStyleLbl="node0" presStyleIdx="0" presStyleCnt="1"/>
      <dgm:spPr/>
    </dgm:pt>
    <dgm:pt modelId="{11DC38D9-76AB-4BF8-ACA1-192EBD910855}" type="pres">
      <dgm:prSet presAssocID="{D1B6E16F-E7A2-476F-B77E-F5A162000068}" presName="text" presStyleLbl="fgAcc0" presStyleIdx="0" presStyleCnt="1" custScaleY="36756">
        <dgm:presLayoutVars>
          <dgm:chPref val="3"/>
        </dgm:presLayoutVars>
      </dgm:prSet>
      <dgm:spPr/>
      <dgm:t>
        <a:bodyPr/>
        <a:lstStyle/>
        <a:p>
          <a:endParaRPr lang="ru-RU"/>
        </a:p>
      </dgm:t>
    </dgm:pt>
    <dgm:pt modelId="{BD318840-EB3A-4D09-B3BE-E8E16AEB4201}" type="pres">
      <dgm:prSet presAssocID="{D1B6E16F-E7A2-476F-B77E-F5A162000068}" presName="hierChild2" presStyleCnt="0"/>
      <dgm:spPr/>
    </dgm:pt>
    <dgm:pt modelId="{19E52C22-23D7-4CEB-BEAB-A3FD90FC3309}" type="pres">
      <dgm:prSet presAssocID="{20948B04-87E4-4D38-8BC3-1679A3E6CECD}" presName="Name10" presStyleLbl="parChTrans1D2" presStyleIdx="0" presStyleCnt="2"/>
      <dgm:spPr/>
      <dgm:t>
        <a:bodyPr/>
        <a:lstStyle/>
        <a:p>
          <a:endParaRPr lang="ru-RU"/>
        </a:p>
      </dgm:t>
    </dgm:pt>
    <dgm:pt modelId="{BA493C38-5BDA-45A7-A8C2-7ED617B613A1}" type="pres">
      <dgm:prSet presAssocID="{14534EFE-ABF0-481A-B9C7-534B2A3ED3D0}" presName="hierRoot2" presStyleCnt="0"/>
      <dgm:spPr/>
    </dgm:pt>
    <dgm:pt modelId="{8EB079CA-4F64-47C6-8B3F-A65A57EA9961}" type="pres">
      <dgm:prSet presAssocID="{14534EFE-ABF0-481A-B9C7-534B2A3ED3D0}" presName="composite2" presStyleCnt="0"/>
      <dgm:spPr/>
    </dgm:pt>
    <dgm:pt modelId="{230A9C9B-167B-4388-9FEB-37AB1A704D93}" type="pres">
      <dgm:prSet presAssocID="{14534EFE-ABF0-481A-B9C7-534B2A3ED3D0}" presName="background2" presStyleLbl="node2" presStyleIdx="0" presStyleCnt="2"/>
      <dgm:spPr/>
    </dgm:pt>
    <dgm:pt modelId="{98864400-E6A9-4C04-80CA-4F024490F161}" type="pres">
      <dgm:prSet presAssocID="{14534EFE-ABF0-481A-B9C7-534B2A3ED3D0}" presName="text2" presStyleLbl="fgAcc2" presStyleIdx="0" presStyleCnt="2" custScaleX="124141" custScaleY="122479" custLinFactNeighborX="-89091" custLinFactNeighborY="-2461">
        <dgm:presLayoutVars>
          <dgm:chPref val="3"/>
        </dgm:presLayoutVars>
      </dgm:prSet>
      <dgm:spPr/>
      <dgm:t>
        <a:bodyPr/>
        <a:lstStyle/>
        <a:p>
          <a:endParaRPr lang="ru-RU"/>
        </a:p>
      </dgm:t>
    </dgm:pt>
    <dgm:pt modelId="{8C5AC8A0-206B-4873-A424-51BE477640D3}" type="pres">
      <dgm:prSet presAssocID="{14534EFE-ABF0-481A-B9C7-534B2A3ED3D0}" presName="hierChild3" presStyleCnt="0"/>
      <dgm:spPr/>
    </dgm:pt>
    <dgm:pt modelId="{F4F80081-172E-4D49-B914-E87ED693642D}" type="pres">
      <dgm:prSet presAssocID="{3C644DDB-EC59-4939-A62C-802751CD1F5C}" presName="Name10" presStyleLbl="parChTrans1D2" presStyleIdx="1" presStyleCnt="2"/>
      <dgm:spPr/>
      <dgm:t>
        <a:bodyPr/>
        <a:lstStyle/>
        <a:p>
          <a:endParaRPr lang="ru-RU"/>
        </a:p>
      </dgm:t>
    </dgm:pt>
    <dgm:pt modelId="{B12829C3-BC8C-4AF5-B088-0DD2CB64E843}" type="pres">
      <dgm:prSet presAssocID="{88AF1ED7-3964-458A-9230-FA246511B622}" presName="hierRoot2" presStyleCnt="0"/>
      <dgm:spPr/>
    </dgm:pt>
    <dgm:pt modelId="{BAB353DE-7D5E-4342-B89E-A75E79F02FC5}" type="pres">
      <dgm:prSet presAssocID="{88AF1ED7-3964-458A-9230-FA246511B622}" presName="composite2" presStyleCnt="0"/>
      <dgm:spPr/>
    </dgm:pt>
    <dgm:pt modelId="{B9E3B450-DAC3-4EB8-9734-C40FCEB2C03A}" type="pres">
      <dgm:prSet presAssocID="{88AF1ED7-3964-458A-9230-FA246511B622}" presName="background2" presStyleLbl="node2" presStyleIdx="1" presStyleCnt="2"/>
      <dgm:spPr/>
    </dgm:pt>
    <dgm:pt modelId="{4BFD4E80-1BAA-4A2E-B07B-E99364035A82}" type="pres">
      <dgm:prSet presAssocID="{88AF1ED7-3964-458A-9230-FA246511B622}" presName="text2" presStyleLbl="fgAcc2" presStyleIdx="1" presStyleCnt="2" custScaleX="125353" custScaleY="137126" custLinFactNeighborX="2220" custLinFactNeighborY="133">
        <dgm:presLayoutVars>
          <dgm:chPref val="3"/>
        </dgm:presLayoutVars>
      </dgm:prSet>
      <dgm:spPr/>
      <dgm:t>
        <a:bodyPr/>
        <a:lstStyle/>
        <a:p>
          <a:endParaRPr lang="ru-RU"/>
        </a:p>
      </dgm:t>
    </dgm:pt>
    <dgm:pt modelId="{D3EF8667-1481-42C0-B38D-6FE08F4464E8}" type="pres">
      <dgm:prSet presAssocID="{88AF1ED7-3964-458A-9230-FA246511B622}" presName="hierChild3" presStyleCnt="0"/>
      <dgm:spPr/>
    </dgm:pt>
  </dgm:ptLst>
  <dgm:cxnLst>
    <dgm:cxn modelId="{10010036-ABC8-47A8-BCA3-8A1DFB9A09A3}" type="presOf" srcId="{D1B6E16F-E7A2-476F-B77E-F5A162000068}" destId="{11DC38D9-76AB-4BF8-ACA1-192EBD910855}" srcOrd="0" destOrd="0" presId="urn:microsoft.com/office/officeart/2005/8/layout/hierarchy1"/>
    <dgm:cxn modelId="{95F0E617-B76A-47E9-BC3D-65B2167C6717}" srcId="{D1B6E16F-E7A2-476F-B77E-F5A162000068}" destId="{88AF1ED7-3964-458A-9230-FA246511B622}" srcOrd="1" destOrd="0" parTransId="{3C644DDB-EC59-4939-A62C-802751CD1F5C}" sibTransId="{BE8231A4-A6A3-43E3-9F88-076161869F78}"/>
    <dgm:cxn modelId="{5C4A79BC-876B-46D2-B080-224D93D1EB16}" type="presOf" srcId="{88AF1ED7-3964-458A-9230-FA246511B622}" destId="{4BFD4E80-1BAA-4A2E-B07B-E99364035A82}" srcOrd="0" destOrd="0" presId="urn:microsoft.com/office/officeart/2005/8/layout/hierarchy1"/>
    <dgm:cxn modelId="{1CFE4132-50F2-4159-95B9-E42014592D92}" type="presOf" srcId="{628F6D28-543E-414C-9C7F-A932232B59FD}" destId="{E89BDB10-CD29-44B9-AC01-0F2BD70A9200}" srcOrd="0" destOrd="0" presId="urn:microsoft.com/office/officeart/2005/8/layout/hierarchy1"/>
    <dgm:cxn modelId="{766D0F59-77D4-4124-B8C7-A30ED26F6291}" type="presOf" srcId="{14534EFE-ABF0-481A-B9C7-534B2A3ED3D0}" destId="{98864400-E6A9-4C04-80CA-4F024490F161}" srcOrd="0" destOrd="0" presId="urn:microsoft.com/office/officeart/2005/8/layout/hierarchy1"/>
    <dgm:cxn modelId="{079AE997-8B45-4505-BE05-089FCD0E5BE7}" srcId="{628F6D28-543E-414C-9C7F-A932232B59FD}" destId="{D1B6E16F-E7A2-476F-B77E-F5A162000068}" srcOrd="0" destOrd="0" parTransId="{0F4ED434-1920-4C46-BCD9-D26359ECEADB}" sibTransId="{2CC59937-976D-469C-AB1A-C6EE001CF039}"/>
    <dgm:cxn modelId="{B5F3FDC7-4644-4F59-A0F9-72B3BEAB88EA}" type="presOf" srcId="{3C644DDB-EC59-4939-A62C-802751CD1F5C}" destId="{F4F80081-172E-4D49-B914-E87ED693642D}" srcOrd="0" destOrd="0" presId="urn:microsoft.com/office/officeart/2005/8/layout/hierarchy1"/>
    <dgm:cxn modelId="{B9EF2F89-1375-45EC-8EAF-6D2062DE0A18}" srcId="{D1B6E16F-E7A2-476F-B77E-F5A162000068}" destId="{14534EFE-ABF0-481A-B9C7-534B2A3ED3D0}" srcOrd="0" destOrd="0" parTransId="{20948B04-87E4-4D38-8BC3-1679A3E6CECD}" sibTransId="{CB699E31-F4F6-4D80-B189-ADB1856DF0F3}"/>
    <dgm:cxn modelId="{392B7427-8BF4-42CC-B4CA-292B3C6B7AEC}" type="presOf" srcId="{20948B04-87E4-4D38-8BC3-1679A3E6CECD}" destId="{19E52C22-23D7-4CEB-BEAB-A3FD90FC3309}" srcOrd="0" destOrd="0" presId="urn:microsoft.com/office/officeart/2005/8/layout/hierarchy1"/>
    <dgm:cxn modelId="{0F125DBF-DD7D-4BDE-8BA5-0FB55CDCCB4B}" type="presParOf" srcId="{E89BDB10-CD29-44B9-AC01-0F2BD70A9200}" destId="{48309452-C1AF-4901-A8DA-251D55DE2171}" srcOrd="0" destOrd="0" presId="urn:microsoft.com/office/officeart/2005/8/layout/hierarchy1"/>
    <dgm:cxn modelId="{0A148ACA-93B1-4C15-876A-E65CA3910097}" type="presParOf" srcId="{48309452-C1AF-4901-A8DA-251D55DE2171}" destId="{2569BBB0-7AD3-45CA-BAD1-F3BDF5D3260F}" srcOrd="0" destOrd="0" presId="urn:microsoft.com/office/officeart/2005/8/layout/hierarchy1"/>
    <dgm:cxn modelId="{84E2F348-29FD-4C3C-818A-9ECDB4010C52}" type="presParOf" srcId="{2569BBB0-7AD3-45CA-BAD1-F3BDF5D3260F}" destId="{F4C4CF23-EBBC-4AF8-BD00-D6C5A77A17AC}" srcOrd="0" destOrd="0" presId="urn:microsoft.com/office/officeart/2005/8/layout/hierarchy1"/>
    <dgm:cxn modelId="{634351B4-93FC-4CD9-A5AB-7CBB8C06BF75}" type="presParOf" srcId="{2569BBB0-7AD3-45CA-BAD1-F3BDF5D3260F}" destId="{11DC38D9-76AB-4BF8-ACA1-192EBD910855}" srcOrd="1" destOrd="0" presId="urn:microsoft.com/office/officeart/2005/8/layout/hierarchy1"/>
    <dgm:cxn modelId="{3B11471B-40C4-43DB-85A8-173D0E539E00}" type="presParOf" srcId="{48309452-C1AF-4901-A8DA-251D55DE2171}" destId="{BD318840-EB3A-4D09-B3BE-E8E16AEB4201}" srcOrd="1" destOrd="0" presId="urn:microsoft.com/office/officeart/2005/8/layout/hierarchy1"/>
    <dgm:cxn modelId="{112872BD-D7EB-4E14-8F7B-D76EE2F6FF26}" type="presParOf" srcId="{BD318840-EB3A-4D09-B3BE-E8E16AEB4201}" destId="{19E52C22-23D7-4CEB-BEAB-A3FD90FC3309}" srcOrd="0" destOrd="0" presId="urn:microsoft.com/office/officeart/2005/8/layout/hierarchy1"/>
    <dgm:cxn modelId="{69EE7D8C-BC14-4772-A84A-3434F85DC96E}" type="presParOf" srcId="{BD318840-EB3A-4D09-B3BE-E8E16AEB4201}" destId="{BA493C38-5BDA-45A7-A8C2-7ED617B613A1}" srcOrd="1" destOrd="0" presId="urn:microsoft.com/office/officeart/2005/8/layout/hierarchy1"/>
    <dgm:cxn modelId="{AEEC84F3-7281-4FDA-833C-0AE15CE80BC9}" type="presParOf" srcId="{BA493C38-5BDA-45A7-A8C2-7ED617B613A1}" destId="{8EB079CA-4F64-47C6-8B3F-A65A57EA9961}" srcOrd="0" destOrd="0" presId="urn:microsoft.com/office/officeart/2005/8/layout/hierarchy1"/>
    <dgm:cxn modelId="{87B392AE-6F2C-45BD-B302-221D74A863F9}" type="presParOf" srcId="{8EB079CA-4F64-47C6-8B3F-A65A57EA9961}" destId="{230A9C9B-167B-4388-9FEB-37AB1A704D93}" srcOrd="0" destOrd="0" presId="urn:microsoft.com/office/officeart/2005/8/layout/hierarchy1"/>
    <dgm:cxn modelId="{3A2B8492-7275-4DF4-BD3B-ACD366D4911A}" type="presParOf" srcId="{8EB079CA-4F64-47C6-8B3F-A65A57EA9961}" destId="{98864400-E6A9-4C04-80CA-4F024490F161}" srcOrd="1" destOrd="0" presId="urn:microsoft.com/office/officeart/2005/8/layout/hierarchy1"/>
    <dgm:cxn modelId="{5B2B2157-9F2E-4CB6-8E7C-B753718E9262}" type="presParOf" srcId="{BA493C38-5BDA-45A7-A8C2-7ED617B613A1}" destId="{8C5AC8A0-206B-4873-A424-51BE477640D3}" srcOrd="1" destOrd="0" presId="urn:microsoft.com/office/officeart/2005/8/layout/hierarchy1"/>
    <dgm:cxn modelId="{3697CE8E-02FB-44E0-ABFC-CD497662A774}" type="presParOf" srcId="{BD318840-EB3A-4D09-B3BE-E8E16AEB4201}" destId="{F4F80081-172E-4D49-B914-E87ED693642D}" srcOrd="2" destOrd="0" presId="urn:microsoft.com/office/officeart/2005/8/layout/hierarchy1"/>
    <dgm:cxn modelId="{93956E6D-3040-4348-9256-19A5A38AFA6C}" type="presParOf" srcId="{BD318840-EB3A-4D09-B3BE-E8E16AEB4201}" destId="{B12829C3-BC8C-4AF5-B088-0DD2CB64E843}" srcOrd="3" destOrd="0" presId="urn:microsoft.com/office/officeart/2005/8/layout/hierarchy1"/>
    <dgm:cxn modelId="{70E5DFD8-6C74-4EE9-B167-65AFA0835406}" type="presParOf" srcId="{B12829C3-BC8C-4AF5-B088-0DD2CB64E843}" destId="{BAB353DE-7D5E-4342-B89E-A75E79F02FC5}" srcOrd="0" destOrd="0" presId="urn:microsoft.com/office/officeart/2005/8/layout/hierarchy1"/>
    <dgm:cxn modelId="{8D27EA03-B2F6-492F-B511-340404A9C3DE}" type="presParOf" srcId="{BAB353DE-7D5E-4342-B89E-A75E79F02FC5}" destId="{B9E3B450-DAC3-4EB8-9734-C40FCEB2C03A}" srcOrd="0" destOrd="0" presId="urn:microsoft.com/office/officeart/2005/8/layout/hierarchy1"/>
    <dgm:cxn modelId="{5AEB6EA7-832F-4A2A-ACE7-88D9FC6BE2C1}" type="presParOf" srcId="{BAB353DE-7D5E-4342-B89E-A75E79F02FC5}" destId="{4BFD4E80-1BAA-4A2E-B07B-E99364035A82}" srcOrd="1" destOrd="0" presId="urn:microsoft.com/office/officeart/2005/8/layout/hierarchy1"/>
    <dgm:cxn modelId="{3FAC9876-1154-405F-82A6-CF4177C1AD3B}" type="presParOf" srcId="{B12829C3-BC8C-4AF5-B088-0DD2CB64E843}" destId="{D3EF8667-1481-42C0-B38D-6FE08F4464E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DFCC37-3125-4455-B56B-1413749CF17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F8F1E581-067B-4AA9-ACB2-8E4B0082A6AE}">
      <dgm:prSet phldrT="[Текст]" custT="1">
        <dgm:style>
          <a:lnRef idx="2">
            <a:schemeClr val="accent4"/>
          </a:lnRef>
          <a:fillRef idx="1">
            <a:schemeClr val="lt1"/>
          </a:fillRef>
          <a:effectRef idx="0">
            <a:schemeClr val="accent4"/>
          </a:effectRef>
          <a:fontRef idx="minor">
            <a:schemeClr val="dk1"/>
          </a:fontRef>
        </dgm:style>
      </dgm:prSet>
      <dgm:spPr/>
      <dgm:t>
        <a:bodyPr/>
        <a:lstStyle/>
        <a:p>
          <a:pPr algn="just"/>
          <a:r>
            <a:rPr lang="kk-KZ" sz="2000" b="1" i="1" dirty="0" smtClean="0">
              <a:solidFill>
                <a:schemeClr val="tx1"/>
              </a:solidFill>
              <a:latin typeface="Times New Roman" panose="02020603050405020304" pitchFamily="18" charset="0"/>
              <a:cs typeface="Times New Roman" panose="02020603050405020304" pitchFamily="18" charset="0"/>
            </a:rPr>
            <a:t>Жүректің жиырылу күші төмендейді;</a:t>
          </a:r>
          <a:endParaRPr lang="ru-RU" sz="2000" b="1" i="1" dirty="0">
            <a:solidFill>
              <a:schemeClr val="tx1"/>
            </a:solidFill>
            <a:latin typeface="Times New Roman" panose="02020603050405020304" pitchFamily="18" charset="0"/>
            <a:cs typeface="Times New Roman" panose="02020603050405020304" pitchFamily="18" charset="0"/>
          </a:endParaRPr>
        </a:p>
      </dgm:t>
    </dgm:pt>
    <dgm:pt modelId="{2BC0D51E-A81C-486C-9799-3E5B3DD7768F}" type="parTrans" cxnId="{41FBB4A3-2F57-4481-8093-0500F0353FBC}">
      <dgm:prSet/>
      <dgm:spPr/>
      <dgm:t>
        <a:bodyPr/>
        <a:lstStyle/>
        <a:p>
          <a:pPr algn="just"/>
          <a:endParaRPr lang="ru-RU" sz="2000" b="1" i="1">
            <a:solidFill>
              <a:schemeClr val="tx1"/>
            </a:solidFill>
            <a:latin typeface="Times New Roman" panose="02020603050405020304" pitchFamily="18" charset="0"/>
            <a:cs typeface="Times New Roman" panose="02020603050405020304" pitchFamily="18" charset="0"/>
          </a:endParaRPr>
        </a:p>
      </dgm:t>
    </dgm:pt>
    <dgm:pt modelId="{4EC4CE24-24D3-45FB-91C5-AD7454D3D7E5}" type="sibTrans" cxnId="{41FBB4A3-2F57-4481-8093-0500F0353FBC}">
      <dgm:prSet/>
      <dgm:spPr/>
      <dgm:t>
        <a:bodyPr/>
        <a:lstStyle/>
        <a:p>
          <a:pPr algn="just"/>
          <a:endParaRPr lang="ru-RU" sz="2000" b="1" i="1">
            <a:solidFill>
              <a:schemeClr val="tx1"/>
            </a:solidFill>
            <a:latin typeface="Times New Roman" panose="02020603050405020304" pitchFamily="18" charset="0"/>
            <a:cs typeface="Times New Roman" panose="02020603050405020304" pitchFamily="18" charset="0"/>
          </a:endParaRPr>
        </a:p>
      </dgm:t>
    </dgm:pt>
    <dgm:pt modelId="{44C87D09-D4C1-4D6B-A629-B05C42163742}">
      <dgm:prSet phldrT="[Текст]" custT="1">
        <dgm:style>
          <a:lnRef idx="2">
            <a:schemeClr val="accent4"/>
          </a:lnRef>
          <a:fillRef idx="1">
            <a:schemeClr val="lt1"/>
          </a:fillRef>
          <a:effectRef idx="0">
            <a:schemeClr val="accent4"/>
          </a:effectRef>
          <a:fontRef idx="minor">
            <a:schemeClr val="dk1"/>
          </a:fontRef>
        </dgm:style>
      </dgm:prSet>
      <dgm:spPr/>
      <dgm:t>
        <a:bodyPr/>
        <a:lstStyle/>
        <a:p>
          <a:pPr algn="just"/>
          <a:r>
            <a:rPr lang="kk-KZ" sz="2000" b="1" i="1" dirty="0" smtClean="0">
              <a:solidFill>
                <a:schemeClr val="tx1"/>
              </a:solidFill>
              <a:latin typeface="Times New Roman" panose="02020603050405020304" pitchFamily="18" charset="0"/>
              <a:cs typeface="Times New Roman" panose="02020603050405020304" pitchFamily="18" charset="0"/>
            </a:rPr>
            <a:t>Қанның минуттық көлемі азаяды;</a:t>
          </a:r>
          <a:endParaRPr lang="ru-RU" sz="2000" b="1" i="1" dirty="0">
            <a:solidFill>
              <a:schemeClr val="tx1"/>
            </a:solidFill>
            <a:latin typeface="Times New Roman" panose="02020603050405020304" pitchFamily="18" charset="0"/>
            <a:cs typeface="Times New Roman" panose="02020603050405020304" pitchFamily="18" charset="0"/>
          </a:endParaRPr>
        </a:p>
      </dgm:t>
    </dgm:pt>
    <dgm:pt modelId="{1B245ECE-6EC9-4775-8FF0-D04CE89830AC}" type="parTrans" cxnId="{945C72A8-37D4-44C0-91EB-37DECC7D61D9}">
      <dgm:prSet/>
      <dgm:spPr/>
      <dgm:t>
        <a:bodyPr/>
        <a:lstStyle/>
        <a:p>
          <a:pPr algn="just"/>
          <a:endParaRPr lang="ru-RU" sz="2000" b="1" i="1">
            <a:solidFill>
              <a:schemeClr val="tx1"/>
            </a:solidFill>
            <a:latin typeface="Times New Roman" panose="02020603050405020304" pitchFamily="18" charset="0"/>
            <a:cs typeface="Times New Roman" panose="02020603050405020304" pitchFamily="18" charset="0"/>
          </a:endParaRPr>
        </a:p>
      </dgm:t>
    </dgm:pt>
    <dgm:pt modelId="{2E155053-5102-4516-97CB-1387EFAA5A22}" type="sibTrans" cxnId="{945C72A8-37D4-44C0-91EB-37DECC7D61D9}">
      <dgm:prSet/>
      <dgm:spPr/>
      <dgm:t>
        <a:bodyPr/>
        <a:lstStyle/>
        <a:p>
          <a:pPr algn="just"/>
          <a:endParaRPr lang="ru-RU" sz="2000" b="1" i="1">
            <a:solidFill>
              <a:schemeClr val="tx1"/>
            </a:solidFill>
            <a:latin typeface="Times New Roman" panose="02020603050405020304" pitchFamily="18" charset="0"/>
            <a:cs typeface="Times New Roman" panose="02020603050405020304" pitchFamily="18" charset="0"/>
          </a:endParaRPr>
        </a:p>
      </dgm:t>
    </dgm:pt>
    <dgm:pt modelId="{DCE6A124-6417-4B68-8305-FB92D3BCE8B9}">
      <dgm:prSet phldrT="[Текст]" custT="1">
        <dgm:style>
          <a:lnRef idx="2">
            <a:schemeClr val="accent4"/>
          </a:lnRef>
          <a:fillRef idx="1">
            <a:schemeClr val="lt1"/>
          </a:fillRef>
          <a:effectRef idx="0">
            <a:schemeClr val="accent4"/>
          </a:effectRef>
          <a:fontRef idx="minor">
            <a:schemeClr val="dk1"/>
          </a:fontRef>
        </dgm:style>
      </dgm:prSet>
      <dgm:spPr/>
      <dgm:t>
        <a:bodyPr/>
        <a:lstStyle/>
        <a:p>
          <a:pPr algn="just"/>
          <a:r>
            <a:rPr lang="kk-KZ" sz="2000" b="1" i="1" dirty="0" smtClean="0">
              <a:solidFill>
                <a:schemeClr val="tx1"/>
              </a:solidFill>
              <a:latin typeface="Times New Roman" pitchFamily="18" charset="0"/>
              <a:cs typeface="Times New Roman" pitchFamily="18" charset="0"/>
            </a:rPr>
            <a:t>Тіндерде қан қылтамырларының саны азаяды</a:t>
          </a:r>
          <a:endParaRPr lang="ru-RU" sz="2000" b="1" i="1" dirty="0">
            <a:solidFill>
              <a:schemeClr val="tx1"/>
            </a:solidFill>
            <a:latin typeface="Times New Roman" pitchFamily="18" charset="0"/>
            <a:cs typeface="Times New Roman" pitchFamily="18" charset="0"/>
          </a:endParaRPr>
        </a:p>
      </dgm:t>
    </dgm:pt>
    <dgm:pt modelId="{C351D4C8-7C18-4A83-8B86-3C24FB838EE2}" type="parTrans" cxnId="{A7380A32-796B-41F5-A741-F24D7A434DB1}">
      <dgm:prSet/>
      <dgm:spPr/>
      <dgm:t>
        <a:bodyPr/>
        <a:lstStyle/>
        <a:p>
          <a:pPr algn="just"/>
          <a:endParaRPr lang="ru-RU" sz="2000" b="1" i="1">
            <a:solidFill>
              <a:schemeClr val="tx1"/>
            </a:solidFill>
            <a:latin typeface="Times New Roman" panose="02020603050405020304" pitchFamily="18" charset="0"/>
            <a:cs typeface="Times New Roman" panose="02020603050405020304" pitchFamily="18" charset="0"/>
          </a:endParaRPr>
        </a:p>
      </dgm:t>
    </dgm:pt>
    <dgm:pt modelId="{847A7DB7-B804-47E8-9A25-4800C0AC205A}" type="sibTrans" cxnId="{A7380A32-796B-41F5-A741-F24D7A434DB1}">
      <dgm:prSet/>
      <dgm:spPr/>
      <dgm:t>
        <a:bodyPr/>
        <a:lstStyle/>
        <a:p>
          <a:pPr algn="just"/>
          <a:endParaRPr lang="ru-RU" sz="2000" b="1" i="1">
            <a:solidFill>
              <a:schemeClr val="tx1"/>
            </a:solidFill>
            <a:latin typeface="Times New Roman" panose="02020603050405020304" pitchFamily="18" charset="0"/>
            <a:cs typeface="Times New Roman" panose="02020603050405020304" pitchFamily="18" charset="0"/>
          </a:endParaRPr>
        </a:p>
      </dgm:t>
    </dgm:pt>
    <dgm:pt modelId="{4A39DBE9-1CFA-474D-925D-765E82CCD6AC}">
      <dgm:prSet phldrT="[Текст]" custT="1">
        <dgm:style>
          <a:lnRef idx="2">
            <a:schemeClr val="accent4"/>
          </a:lnRef>
          <a:fillRef idx="1">
            <a:schemeClr val="lt1"/>
          </a:fillRef>
          <a:effectRef idx="0">
            <a:schemeClr val="accent4"/>
          </a:effectRef>
          <a:fontRef idx="minor">
            <a:schemeClr val="dk1"/>
          </a:fontRef>
        </dgm:style>
      </dgm:prSet>
      <dgm:spPr/>
      <dgm:t>
        <a:bodyPr/>
        <a:lstStyle/>
        <a:p>
          <a:pPr algn="just"/>
          <a:r>
            <a:rPr lang="kk-KZ" sz="2000" b="1" i="1" dirty="0" smtClean="0">
              <a:solidFill>
                <a:schemeClr val="tx1"/>
              </a:solidFill>
              <a:latin typeface="Times New Roman" pitchFamily="18" charset="0"/>
              <a:cs typeface="Times New Roman" pitchFamily="18" charset="0"/>
            </a:rPr>
            <a:t>артериялық қан қысымы көтеріледі</a:t>
          </a:r>
          <a:endParaRPr lang="ru-RU" sz="2000" b="1" i="1" dirty="0">
            <a:solidFill>
              <a:schemeClr val="tx1"/>
            </a:solidFill>
            <a:latin typeface="Times New Roman" pitchFamily="18" charset="0"/>
            <a:cs typeface="Times New Roman" pitchFamily="18" charset="0"/>
          </a:endParaRPr>
        </a:p>
      </dgm:t>
    </dgm:pt>
    <dgm:pt modelId="{60E35AB8-F956-41DF-B5AB-A70FE5FCCC16}" type="parTrans" cxnId="{8B4FAC85-BF1C-4DE1-B9B3-C3CE4259E24D}">
      <dgm:prSet/>
      <dgm:spPr/>
      <dgm:t>
        <a:bodyPr/>
        <a:lstStyle/>
        <a:p>
          <a:pPr algn="just"/>
          <a:endParaRPr lang="ru-RU" sz="2000" b="1" i="1">
            <a:solidFill>
              <a:schemeClr val="tx1"/>
            </a:solidFill>
            <a:latin typeface="Times New Roman" panose="02020603050405020304" pitchFamily="18" charset="0"/>
            <a:cs typeface="Times New Roman" panose="02020603050405020304" pitchFamily="18" charset="0"/>
          </a:endParaRPr>
        </a:p>
      </dgm:t>
    </dgm:pt>
    <dgm:pt modelId="{6A6D2E57-1F6A-4319-8CA2-A33DCCA72707}" type="sibTrans" cxnId="{8B4FAC85-BF1C-4DE1-B9B3-C3CE4259E24D}">
      <dgm:prSet/>
      <dgm:spPr/>
      <dgm:t>
        <a:bodyPr/>
        <a:lstStyle/>
        <a:p>
          <a:pPr algn="just"/>
          <a:endParaRPr lang="ru-RU" sz="2000" b="1" i="1">
            <a:solidFill>
              <a:schemeClr val="tx1"/>
            </a:solidFill>
            <a:latin typeface="Times New Roman" panose="02020603050405020304" pitchFamily="18" charset="0"/>
            <a:cs typeface="Times New Roman" panose="02020603050405020304" pitchFamily="18" charset="0"/>
          </a:endParaRPr>
        </a:p>
      </dgm:t>
    </dgm:pt>
    <dgm:pt modelId="{4C37E856-87AA-4BAD-B5DB-FBE926A8C42F}">
      <dgm:prSet phldrT="[Текст]" custT="1">
        <dgm:style>
          <a:lnRef idx="2">
            <a:schemeClr val="accent4"/>
          </a:lnRef>
          <a:fillRef idx="1">
            <a:schemeClr val="lt1"/>
          </a:fillRef>
          <a:effectRef idx="0">
            <a:schemeClr val="accent4"/>
          </a:effectRef>
          <a:fontRef idx="minor">
            <a:schemeClr val="dk1"/>
          </a:fontRef>
        </dgm:style>
      </dgm:prSet>
      <dgm:spPr/>
      <dgm:t>
        <a:bodyPr/>
        <a:lstStyle/>
        <a:p>
          <a:pPr algn="just"/>
          <a:r>
            <a:rPr lang="kk-KZ" sz="2000" b="1" i="1" dirty="0" smtClean="0">
              <a:solidFill>
                <a:schemeClr val="tx1"/>
              </a:solidFill>
              <a:latin typeface="Times New Roman" pitchFamily="18" charset="0"/>
              <a:cs typeface="Times New Roman" pitchFamily="18" charset="0"/>
            </a:rPr>
            <a:t>жүрек пен қан тамырларының жүйкелік сұйықтық реттелулері өзгереді</a:t>
          </a:r>
          <a:endParaRPr lang="ru-RU" sz="2000" b="1" i="1" dirty="0">
            <a:solidFill>
              <a:schemeClr val="tx1"/>
            </a:solidFill>
            <a:latin typeface="Times New Roman" pitchFamily="18" charset="0"/>
            <a:cs typeface="Times New Roman" pitchFamily="18" charset="0"/>
          </a:endParaRPr>
        </a:p>
      </dgm:t>
    </dgm:pt>
    <dgm:pt modelId="{30CFF0AA-A0BD-4EB6-B796-70D5BAD873C0}" type="parTrans" cxnId="{C8B29AF5-11F9-44EF-9935-04C657CBECB9}">
      <dgm:prSet/>
      <dgm:spPr/>
      <dgm:t>
        <a:bodyPr/>
        <a:lstStyle/>
        <a:p>
          <a:pPr algn="just"/>
          <a:endParaRPr lang="ru-RU" sz="2000" b="1" i="1">
            <a:solidFill>
              <a:schemeClr val="tx1"/>
            </a:solidFill>
            <a:latin typeface="Times New Roman" panose="02020603050405020304" pitchFamily="18" charset="0"/>
            <a:cs typeface="Times New Roman" panose="02020603050405020304" pitchFamily="18" charset="0"/>
          </a:endParaRPr>
        </a:p>
      </dgm:t>
    </dgm:pt>
    <dgm:pt modelId="{4DA598C1-967E-4D51-A324-A5B2637BCFCC}" type="sibTrans" cxnId="{C8B29AF5-11F9-44EF-9935-04C657CBECB9}">
      <dgm:prSet/>
      <dgm:spPr/>
      <dgm:t>
        <a:bodyPr/>
        <a:lstStyle/>
        <a:p>
          <a:pPr algn="just"/>
          <a:endParaRPr lang="ru-RU" sz="2000" b="1" i="1">
            <a:solidFill>
              <a:schemeClr val="tx1"/>
            </a:solidFill>
            <a:latin typeface="Times New Roman" panose="02020603050405020304" pitchFamily="18" charset="0"/>
            <a:cs typeface="Times New Roman" panose="02020603050405020304" pitchFamily="18" charset="0"/>
          </a:endParaRPr>
        </a:p>
      </dgm:t>
    </dgm:pt>
    <dgm:pt modelId="{6359F670-858C-4BBD-B07A-ACA1E5E6D681}">
      <dgm:prSet custT="1">
        <dgm:style>
          <a:lnRef idx="2">
            <a:schemeClr val="accent4"/>
          </a:lnRef>
          <a:fillRef idx="1">
            <a:schemeClr val="lt1"/>
          </a:fillRef>
          <a:effectRef idx="0">
            <a:schemeClr val="accent4"/>
          </a:effectRef>
          <a:fontRef idx="minor">
            <a:schemeClr val="dk1"/>
          </a:fontRef>
        </dgm:style>
      </dgm:prSet>
      <dgm:spPr/>
      <dgm:t>
        <a:bodyPr/>
        <a:lstStyle/>
        <a:p>
          <a:pPr algn="just"/>
          <a:r>
            <a:rPr lang="kk-KZ" sz="2000" b="1" i="1" dirty="0" smtClean="0">
              <a:solidFill>
                <a:schemeClr val="tx1"/>
              </a:solidFill>
              <a:latin typeface="Times New Roman" pitchFamily="18" charset="0"/>
              <a:cs typeface="Times New Roman" pitchFamily="18" charset="0"/>
            </a:rPr>
            <a:t>тіректік мембрананың қалыңдап кетуінен қаннан тіндерге, және керісінше тіндерден қанға газдардың диффузиясы бұзылады</a:t>
          </a:r>
          <a:endParaRPr lang="ru-RU" sz="2000" b="1" i="1" dirty="0">
            <a:solidFill>
              <a:schemeClr val="tx1"/>
            </a:solidFill>
            <a:latin typeface="Times New Roman" pitchFamily="18" charset="0"/>
            <a:cs typeface="Times New Roman" pitchFamily="18" charset="0"/>
          </a:endParaRPr>
        </a:p>
      </dgm:t>
    </dgm:pt>
    <dgm:pt modelId="{7469B20A-3D56-4E8B-9ED0-E689B13D6FB3}" type="parTrans" cxnId="{4179C93B-80A2-43AE-98CA-7F4BE16B9475}">
      <dgm:prSet/>
      <dgm:spPr/>
      <dgm:t>
        <a:bodyPr/>
        <a:lstStyle/>
        <a:p>
          <a:pPr algn="just"/>
          <a:endParaRPr lang="ru-RU" sz="2000" b="1" i="1">
            <a:solidFill>
              <a:schemeClr val="tx1"/>
            </a:solidFill>
            <a:latin typeface="Times New Roman" panose="02020603050405020304" pitchFamily="18" charset="0"/>
            <a:cs typeface="Times New Roman" panose="02020603050405020304" pitchFamily="18" charset="0"/>
          </a:endParaRPr>
        </a:p>
      </dgm:t>
    </dgm:pt>
    <dgm:pt modelId="{0B6EC00A-0ABC-4214-80D9-E2E22D708F8A}" type="sibTrans" cxnId="{4179C93B-80A2-43AE-98CA-7F4BE16B9475}">
      <dgm:prSet/>
      <dgm:spPr/>
      <dgm:t>
        <a:bodyPr/>
        <a:lstStyle/>
        <a:p>
          <a:pPr algn="just"/>
          <a:endParaRPr lang="ru-RU" sz="2000" b="1" i="1">
            <a:solidFill>
              <a:schemeClr val="tx1"/>
            </a:solidFill>
            <a:latin typeface="Times New Roman" panose="02020603050405020304" pitchFamily="18" charset="0"/>
            <a:cs typeface="Times New Roman" panose="02020603050405020304" pitchFamily="18" charset="0"/>
          </a:endParaRPr>
        </a:p>
      </dgm:t>
    </dgm:pt>
    <dgm:pt modelId="{2066A6CB-EB07-43DE-ADFB-50EAE153EACC}" type="pres">
      <dgm:prSet presAssocID="{CADFCC37-3125-4455-B56B-1413749CF17B}" presName="linear" presStyleCnt="0">
        <dgm:presLayoutVars>
          <dgm:dir/>
          <dgm:animLvl val="lvl"/>
          <dgm:resizeHandles val="exact"/>
        </dgm:presLayoutVars>
      </dgm:prSet>
      <dgm:spPr/>
      <dgm:t>
        <a:bodyPr/>
        <a:lstStyle/>
        <a:p>
          <a:endParaRPr lang="ru-RU"/>
        </a:p>
      </dgm:t>
    </dgm:pt>
    <dgm:pt modelId="{52D1E98F-6392-484D-A80C-87F52F017403}" type="pres">
      <dgm:prSet presAssocID="{F8F1E581-067B-4AA9-ACB2-8E4B0082A6AE}" presName="parentLin" presStyleCnt="0"/>
      <dgm:spPr/>
    </dgm:pt>
    <dgm:pt modelId="{14AB5653-6445-46B7-A1D2-A582779CE7A4}" type="pres">
      <dgm:prSet presAssocID="{F8F1E581-067B-4AA9-ACB2-8E4B0082A6AE}" presName="parentLeftMargin" presStyleLbl="node1" presStyleIdx="0" presStyleCnt="6"/>
      <dgm:spPr/>
      <dgm:t>
        <a:bodyPr/>
        <a:lstStyle/>
        <a:p>
          <a:endParaRPr lang="ru-RU"/>
        </a:p>
      </dgm:t>
    </dgm:pt>
    <dgm:pt modelId="{2EA8CCBE-E644-4A04-BA6A-AB0815DEAC48}" type="pres">
      <dgm:prSet presAssocID="{F8F1E581-067B-4AA9-ACB2-8E4B0082A6AE}" presName="parentText" presStyleLbl="node1" presStyleIdx="0" presStyleCnt="6">
        <dgm:presLayoutVars>
          <dgm:chMax val="0"/>
          <dgm:bulletEnabled val="1"/>
        </dgm:presLayoutVars>
      </dgm:prSet>
      <dgm:spPr/>
      <dgm:t>
        <a:bodyPr/>
        <a:lstStyle/>
        <a:p>
          <a:endParaRPr lang="ru-RU"/>
        </a:p>
      </dgm:t>
    </dgm:pt>
    <dgm:pt modelId="{527B2409-E469-4CE8-A712-841ADC651293}" type="pres">
      <dgm:prSet presAssocID="{F8F1E581-067B-4AA9-ACB2-8E4B0082A6AE}" presName="negativeSpace" presStyleCnt="0"/>
      <dgm:spPr/>
    </dgm:pt>
    <dgm:pt modelId="{3207B207-C4D0-4307-BFCA-DCC23FF791D6}" type="pres">
      <dgm:prSet presAssocID="{F8F1E581-067B-4AA9-ACB2-8E4B0082A6AE}" presName="childText" presStyleLbl="conFgAcc1" presStyleIdx="0" presStyleCnt="6">
        <dgm:presLayoutVars>
          <dgm:bulletEnabled val="1"/>
        </dgm:presLayoutVars>
      </dgm:prSet>
      <dgm:spPr/>
    </dgm:pt>
    <dgm:pt modelId="{E02E2411-4136-483C-8B86-DA5290FA521D}" type="pres">
      <dgm:prSet presAssocID="{4EC4CE24-24D3-45FB-91C5-AD7454D3D7E5}" presName="spaceBetweenRectangles" presStyleCnt="0"/>
      <dgm:spPr/>
    </dgm:pt>
    <dgm:pt modelId="{28DD969A-497A-4FEC-80E2-71D7CFD45F54}" type="pres">
      <dgm:prSet presAssocID="{44C87D09-D4C1-4D6B-A629-B05C42163742}" presName="parentLin" presStyleCnt="0"/>
      <dgm:spPr/>
    </dgm:pt>
    <dgm:pt modelId="{97ACF598-F103-4C1B-977F-C8B8414E75B9}" type="pres">
      <dgm:prSet presAssocID="{44C87D09-D4C1-4D6B-A629-B05C42163742}" presName="parentLeftMargin" presStyleLbl="node1" presStyleIdx="0" presStyleCnt="6"/>
      <dgm:spPr/>
      <dgm:t>
        <a:bodyPr/>
        <a:lstStyle/>
        <a:p>
          <a:endParaRPr lang="ru-RU"/>
        </a:p>
      </dgm:t>
    </dgm:pt>
    <dgm:pt modelId="{060BD750-5D7C-48A2-A762-971D9C1AA53C}" type="pres">
      <dgm:prSet presAssocID="{44C87D09-D4C1-4D6B-A629-B05C42163742}" presName="parentText" presStyleLbl="node1" presStyleIdx="1" presStyleCnt="6">
        <dgm:presLayoutVars>
          <dgm:chMax val="0"/>
          <dgm:bulletEnabled val="1"/>
        </dgm:presLayoutVars>
      </dgm:prSet>
      <dgm:spPr/>
      <dgm:t>
        <a:bodyPr/>
        <a:lstStyle/>
        <a:p>
          <a:endParaRPr lang="ru-RU"/>
        </a:p>
      </dgm:t>
    </dgm:pt>
    <dgm:pt modelId="{9EC52B11-29A8-4E65-804E-5451762DB965}" type="pres">
      <dgm:prSet presAssocID="{44C87D09-D4C1-4D6B-A629-B05C42163742}" presName="negativeSpace" presStyleCnt="0"/>
      <dgm:spPr/>
    </dgm:pt>
    <dgm:pt modelId="{CD554226-B584-4397-873E-6E4653F81541}" type="pres">
      <dgm:prSet presAssocID="{44C87D09-D4C1-4D6B-A629-B05C42163742}" presName="childText" presStyleLbl="conFgAcc1" presStyleIdx="1" presStyleCnt="6">
        <dgm:presLayoutVars>
          <dgm:bulletEnabled val="1"/>
        </dgm:presLayoutVars>
      </dgm:prSet>
      <dgm:spPr/>
    </dgm:pt>
    <dgm:pt modelId="{7B55F1C3-70EB-4B27-8F04-27C7BCE01213}" type="pres">
      <dgm:prSet presAssocID="{2E155053-5102-4516-97CB-1387EFAA5A22}" presName="spaceBetweenRectangles" presStyleCnt="0"/>
      <dgm:spPr/>
    </dgm:pt>
    <dgm:pt modelId="{FB7CEDB7-962D-4143-9FEE-39FFE0FBCD45}" type="pres">
      <dgm:prSet presAssocID="{DCE6A124-6417-4B68-8305-FB92D3BCE8B9}" presName="parentLin" presStyleCnt="0"/>
      <dgm:spPr/>
    </dgm:pt>
    <dgm:pt modelId="{9FAF8074-52E2-493B-B727-2EA6A4BAAF92}" type="pres">
      <dgm:prSet presAssocID="{DCE6A124-6417-4B68-8305-FB92D3BCE8B9}" presName="parentLeftMargin" presStyleLbl="node1" presStyleIdx="1" presStyleCnt="6"/>
      <dgm:spPr/>
      <dgm:t>
        <a:bodyPr/>
        <a:lstStyle/>
        <a:p>
          <a:endParaRPr lang="ru-RU"/>
        </a:p>
      </dgm:t>
    </dgm:pt>
    <dgm:pt modelId="{2AD48A21-A588-444A-8762-16057BCEBF7F}" type="pres">
      <dgm:prSet presAssocID="{DCE6A124-6417-4B68-8305-FB92D3BCE8B9}" presName="parentText" presStyleLbl="node1" presStyleIdx="2" presStyleCnt="6">
        <dgm:presLayoutVars>
          <dgm:chMax val="0"/>
          <dgm:bulletEnabled val="1"/>
        </dgm:presLayoutVars>
      </dgm:prSet>
      <dgm:spPr/>
      <dgm:t>
        <a:bodyPr/>
        <a:lstStyle/>
        <a:p>
          <a:endParaRPr lang="ru-RU"/>
        </a:p>
      </dgm:t>
    </dgm:pt>
    <dgm:pt modelId="{A8722F3F-7920-4DC8-963E-0ED5EE650522}" type="pres">
      <dgm:prSet presAssocID="{DCE6A124-6417-4B68-8305-FB92D3BCE8B9}" presName="negativeSpace" presStyleCnt="0"/>
      <dgm:spPr/>
    </dgm:pt>
    <dgm:pt modelId="{3096F9CA-5841-4CAF-A7FF-0AD3857C0A5E}" type="pres">
      <dgm:prSet presAssocID="{DCE6A124-6417-4B68-8305-FB92D3BCE8B9}" presName="childText" presStyleLbl="conFgAcc1" presStyleIdx="2" presStyleCnt="6">
        <dgm:presLayoutVars>
          <dgm:bulletEnabled val="1"/>
        </dgm:presLayoutVars>
      </dgm:prSet>
      <dgm:spPr/>
    </dgm:pt>
    <dgm:pt modelId="{508F9E31-9149-4E94-A22D-CFB01A9ECE85}" type="pres">
      <dgm:prSet presAssocID="{847A7DB7-B804-47E8-9A25-4800C0AC205A}" presName="spaceBetweenRectangles" presStyleCnt="0"/>
      <dgm:spPr/>
    </dgm:pt>
    <dgm:pt modelId="{0543ED24-ACB4-4E8E-B3FA-DBE11F1012CF}" type="pres">
      <dgm:prSet presAssocID="{6359F670-858C-4BBD-B07A-ACA1E5E6D681}" presName="parentLin" presStyleCnt="0"/>
      <dgm:spPr/>
    </dgm:pt>
    <dgm:pt modelId="{E2ED4C7A-6EEB-436A-A2B9-F11EB4787EA3}" type="pres">
      <dgm:prSet presAssocID="{6359F670-858C-4BBD-B07A-ACA1E5E6D681}" presName="parentLeftMargin" presStyleLbl="node1" presStyleIdx="2" presStyleCnt="6"/>
      <dgm:spPr/>
      <dgm:t>
        <a:bodyPr/>
        <a:lstStyle/>
        <a:p>
          <a:endParaRPr lang="ru-RU"/>
        </a:p>
      </dgm:t>
    </dgm:pt>
    <dgm:pt modelId="{36927276-3E3E-4B81-82D0-CF0F3FBE302D}" type="pres">
      <dgm:prSet presAssocID="{6359F670-858C-4BBD-B07A-ACA1E5E6D681}" presName="parentText" presStyleLbl="node1" presStyleIdx="3" presStyleCnt="6" custScaleY="174726">
        <dgm:presLayoutVars>
          <dgm:chMax val="0"/>
          <dgm:bulletEnabled val="1"/>
        </dgm:presLayoutVars>
      </dgm:prSet>
      <dgm:spPr/>
      <dgm:t>
        <a:bodyPr/>
        <a:lstStyle/>
        <a:p>
          <a:endParaRPr lang="ru-RU"/>
        </a:p>
      </dgm:t>
    </dgm:pt>
    <dgm:pt modelId="{E3D9B30A-44EC-46FF-BE06-F0DC180F6E64}" type="pres">
      <dgm:prSet presAssocID="{6359F670-858C-4BBD-B07A-ACA1E5E6D681}" presName="negativeSpace" presStyleCnt="0"/>
      <dgm:spPr/>
    </dgm:pt>
    <dgm:pt modelId="{A130372D-C721-4C8B-BDDE-BE949854CC88}" type="pres">
      <dgm:prSet presAssocID="{6359F670-858C-4BBD-B07A-ACA1E5E6D681}" presName="childText" presStyleLbl="conFgAcc1" presStyleIdx="3" presStyleCnt="6">
        <dgm:presLayoutVars>
          <dgm:bulletEnabled val="1"/>
        </dgm:presLayoutVars>
      </dgm:prSet>
      <dgm:spPr/>
    </dgm:pt>
    <dgm:pt modelId="{710C6F56-90A7-482B-8C26-C53CF9FE22D8}" type="pres">
      <dgm:prSet presAssocID="{0B6EC00A-0ABC-4214-80D9-E2E22D708F8A}" presName="spaceBetweenRectangles" presStyleCnt="0"/>
      <dgm:spPr/>
    </dgm:pt>
    <dgm:pt modelId="{B48E2166-8F72-488C-B773-99CE0C22A93A}" type="pres">
      <dgm:prSet presAssocID="{4A39DBE9-1CFA-474D-925D-765E82CCD6AC}" presName="parentLin" presStyleCnt="0"/>
      <dgm:spPr/>
    </dgm:pt>
    <dgm:pt modelId="{732A2B7F-7054-4E30-A258-552403558FFB}" type="pres">
      <dgm:prSet presAssocID="{4A39DBE9-1CFA-474D-925D-765E82CCD6AC}" presName="parentLeftMargin" presStyleLbl="node1" presStyleIdx="3" presStyleCnt="6"/>
      <dgm:spPr/>
      <dgm:t>
        <a:bodyPr/>
        <a:lstStyle/>
        <a:p>
          <a:endParaRPr lang="ru-RU"/>
        </a:p>
      </dgm:t>
    </dgm:pt>
    <dgm:pt modelId="{C2D1ADB2-1D2D-474F-A704-3162338ADEAA}" type="pres">
      <dgm:prSet presAssocID="{4A39DBE9-1CFA-474D-925D-765E82CCD6AC}" presName="parentText" presStyleLbl="node1" presStyleIdx="4" presStyleCnt="6">
        <dgm:presLayoutVars>
          <dgm:chMax val="0"/>
          <dgm:bulletEnabled val="1"/>
        </dgm:presLayoutVars>
      </dgm:prSet>
      <dgm:spPr/>
      <dgm:t>
        <a:bodyPr/>
        <a:lstStyle/>
        <a:p>
          <a:endParaRPr lang="ru-RU"/>
        </a:p>
      </dgm:t>
    </dgm:pt>
    <dgm:pt modelId="{04A0B87B-149E-4535-BAA7-EBE835FC109F}" type="pres">
      <dgm:prSet presAssocID="{4A39DBE9-1CFA-474D-925D-765E82CCD6AC}" presName="negativeSpace" presStyleCnt="0"/>
      <dgm:spPr/>
    </dgm:pt>
    <dgm:pt modelId="{335C81E0-C190-48BC-A50A-8EB21CA8677D}" type="pres">
      <dgm:prSet presAssocID="{4A39DBE9-1CFA-474D-925D-765E82CCD6AC}" presName="childText" presStyleLbl="conFgAcc1" presStyleIdx="4" presStyleCnt="6">
        <dgm:presLayoutVars>
          <dgm:bulletEnabled val="1"/>
        </dgm:presLayoutVars>
      </dgm:prSet>
      <dgm:spPr/>
    </dgm:pt>
    <dgm:pt modelId="{10D878CB-6F68-4FB4-86D0-1AA72F0320C7}" type="pres">
      <dgm:prSet presAssocID="{6A6D2E57-1F6A-4319-8CA2-A33DCCA72707}" presName="spaceBetweenRectangles" presStyleCnt="0"/>
      <dgm:spPr/>
    </dgm:pt>
    <dgm:pt modelId="{C3B083FE-7BFA-4E04-8F8C-D178A591D440}" type="pres">
      <dgm:prSet presAssocID="{4C37E856-87AA-4BAD-B5DB-FBE926A8C42F}" presName="parentLin" presStyleCnt="0"/>
      <dgm:spPr/>
    </dgm:pt>
    <dgm:pt modelId="{7BC2F8D6-B6AA-4C2B-89C9-B807723FB121}" type="pres">
      <dgm:prSet presAssocID="{4C37E856-87AA-4BAD-B5DB-FBE926A8C42F}" presName="parentLeftMargin" presStyleLbl="node1" presStyleIdx="4" presStyleCnt="6"/>
      <dgm:spPr/>
      <dgm:t>
        <a:bodyPr/>
        <a:lstStyle/>
        <a:p>
          <a:endParaRPr lang="ru-RU"/>
        </a:p>
      </dgm:t>
    </dgm:pt>
    <dgm:pt modelId="{D8C8CC0A-A3D7-4C56-8815-602BD3E11FA6}" type="pres">
      <dgm:prSet presAssocID="{4C37E856-87AA-4BAD-B5DB-FBE926A8C42F}" presName="parentText" presStyleLbl="node1" presStyleIdx="5" presStyleCnt="6">
        <dgm:presLayoutVars>
          <dgm:chMax val="0"/>
          <dgm:bulletEnabled val="1"/>
        </dgm:presLayoutVars>
      </dgm:prSet>
      <dgm:spPr/>
      <dgm:t>
        <a:bodyPr/>
        <a:lstStyle/>
        <a:p>
          <a:endParaRPr lang="ru-RU"/>
        </a:p>
      </dgm:t>
    </dgm:pt>
    <dgm:pt modelId="{0C6C0C99-0BB9-4FAC-A57D-2A6C31A7F60C}" type="pres">
      <dgm:prSet presAssocID="{4C37E856-87AA-4BAD-B5DB-FBE926A8C42F}" presName="negativeSpace" presStyleCnt="0"/>
      <dgm:spPr/>
    </dgm:pt>
    <dgm:pt modelId="{CFA08362-5C81-47DF-87A1-840E3B716760}" type="pres">
      <dgm:prSet presAssocID="{4C37E856-87AA-4BAD-B5DB-FBE926A8C42F}" presName="childText" presStyleLbl="conFgAcc1" presStyleIdx="5" presStyleCnt="6">
        <dgm:presLayoutVars>
          <dgm:bulletEnabled val="1"/>
        </dgm:presLayoutVars>
      </dgm:prSet>
      <dgm:spPr/>
    </dgm:pt>
  </dgm:ptLst>
  <dgm:cxnLst>
    <dgm:cxn modelId="{7DEB05A6-D0EB-48E2-80E6-7E75FC8341AD}" type="presOf" srcId="{CADFCC37-3125-4455-B56B-1413749CF17B}" destId="{2066A6CB-EB07-43DE-ADFB-50EAE153EACC}" srcOrd="0" destOrd="0" presId="urn:microsoft.com/office/officeart/2005/8/layout/list1"/>
    <dgm:cxn modelId="{C8B29AF5-11F9-44EF-9935-04C657CBECB9}" srcId="{CADFCC37-3125-4455-B56B-1413749CF17B}" destId="{4C37E856-87AA-4BAD-B5DB-FBE926A8C42F}" srcOrd="5" destOrd="0" parTransId="{30CFF0AA-A0BD-4EB6-B796-70D5BAD873C0}" sibTransId="{4DA598C1-967E-4D51-A324-A5B2637BCFCC}"/>
    <dgm:cxn modelId="{4B0B2563-4E09-4206-9DA3-2188A2E91D0D}" type="presOf" srcId="{F8F1E581-067B-4AA9-ACB2-8E4B0082A6AE}" destId="{14AB5653-6445-46B7-A1D2-A582779CE7A4}" srcOrd="0" destOrd="0" presId="urn:microsoft.com/office/officeart/2005/8/layout/list1"/>
    <dgm:cxn modelId="{01DD773F-57D4-4A91-BBB7-4390F83E367B}" type="presOf" srcId="{DCE6A124-6417-4B68-8305-FB92D3BCE8B9}" destId="{9FAF8074-52E2-493B-B727-2EA6A4BAAF92}" srcOrd="0" destOrd="0" presId="urn:microsoft.com/office/officeart/2005/8/layout/list1"/>
    <dgm:cxn modelId="{F7AC5FFA-5A3F-4C74-B864-2EF8F6388FFD}" type="presOf" srcId="{6359F670-858C-4BBD-B07A-ACA1E5E6D681}" destId="{E2ED4C7A-6EEB-436A-A2B9-F11EB4787EA3}" srcOrd="0" destOrd="0" presId="urn:microsoft.com/office/officeart/2005/8/layout/list1"/>
    <dgm:cxn modelId="{765465A3-CE6E-4C0D-A050-CFCF5F1DA066}" type="presOf" srcId="{DCE6A124-6417-4B68-8305-FB92D3BCE8B9}" destId="{2AD48A21-A588-444A-8762-16057BCEBF7F}" srcOrd="1" destOrd="0" presId="urn:microsoft.com/office/officeart/2005/8/layout/list1"/>
    <dgm:cxn modelId="{AFCB5023-C57F-428E-8439-5AB3E614E469}" type="presOf" srcId="{44C87D09-D4C1-4D6B-A629-B05C42163742}" destId="{060BD750-5D7C-48A2-A762-971D9C1AA53C}" srcOrd="1" destOrd="0" presId="urn:microsoft.com/office/officeart/2005/8/layout/list1"/>
    <dgm:cxn modelId="{A7380A32-796B-41F5-A741-F24D7A434DB1}" srcId="{CADFCC37-3125-4455-B56B-1413749CF17B}" destId="{DCE6A124-6417-4B68-8305-FB92D3BCE8B9}" srcOrd="2" destOrd="0" parTransId="{C351D4C8-7C18-4A83-8B86-3C24FB838EE2}" sibTransId="{847A7DB7-B804-47E8-9A25-4800C0AC205A}"/>
    <dgm:cxn modelId="{8B4FAC85-BF1C-4DE1-B9B3-C3CE4259E24D}" srcId="{CADFCC37-3125-4455-B56B-1413749CF17B}" destId="{4A39DBE9-1CFA-474D-925D-765E82CCD6AC}" srcOrd="4" destOrd="0" parTransId="{60E35AB8-F956-41DF-B5AB-A70FE5FCCC16}" sibTransId="{6A6D2E57-1F6A-4319-8CA2-A33DCCA72707}"/>
    <dgm:cxn modelId="{C9E64DC8-030D-4F9E-87E6-10E8E2C8CD1D}" type="presOf" srcId="{4A39DBE9-1CFA-474D-925D-765E82CCD6AC}" destId="{732A2B7F-7054-4E30-A258-552403558FFB}" srcOrd="0" destOrd="0" presId="urn:microsoft.com/office/officeart/2005/8/layout/list1"/>
    <dgm:cxn modelId="{4179C93B-80A2-43AE-98CA-7F4BE16B9475}" srcId="{CADFCC37-3125-4455-B56B-1413749CF17B}" destId="{6359F670-858C-4BBD-B07A-ACA1E5E6D681}" srcOrd="3" destOrd="0" parTransId="{7469B20A-3D56-4E8B-9ED0-E689B13D6FB3}" sibTransId="{0B6EC00A-0ABC-4214-80D9-E2E22D708F8A}"/>
    <dgm:cxn modelId="{E9DF0842-B5E1-45D6-AE41-708F8B3383D5}" type="presOf" srcId="{4A39DBE9-1CFA-474D-925D-765E82CCD6AC}" destId="{C2D1ADB2-1D2D-474F-A704-3162338ADEAA}" srcOrd="1" destOrd="0" presId="urn:microsoft.com/office/officeart/2005/8/layout/list1"/>
    <dgm:cxn modelId="{C10E6BF1-B6E1-4A2F-9E07-357843B06842}" type="presOf" srcId="{4C37E856-87AA-4BAD-B5DB-FBE926A8C42F}" destId="{7BC2F8D6-B6AA-4C2B-89C9-B807723FB121}" srcOrd="0" destOrd="0" presId="urn:microsoft.com/office/officeart/2005/8/layout/list1"/>
    <dgm:cxn modelId="{86382BA9-F550-4F06-B202-B8D70972C980}" type="presOf" srcId="{4C37E856-87AA-4BAD-B5DB-FBE926A8C42F}" destId="{D8C8CC0A-A3D7-4C56-8815-602BD3E11FA6}" srcOrd="1" destOrd="0" presId="urn:microsoft.com/office/officeart/2005/8/layout/list1"/>
    <dgm:cxn modelId="{945C72A8-37D4-44C0-91EB-37DECC7D61D9}" srcId="{CADFCC37-3125-4455-B56B-1413749CF17B}" destId="{44C87D09-D4C1-4D6B-A629-B05C42163742}" srcOrd="1" destOrd="0" parTransId="{1B245ECE-6EC9-4775-8FF0-D04CE89830AC}" sibTransId="{2E155053-5102-4516-97CB-1387EFAA5A22}"/>
    <dgm:cxn modelId="{F995022A-60BF-4B21-A455-1CD6B7F3EC72}" type="presOf" srcId="{F8F1E581-067B-4AA9-ACB2-8E4B0082A6AE}" destId="{2EA8CCBE-E644-4A04-BA6A-AB0815DEAC48}" srcOrd="1" destOrd="0" presId="urn:microsoft.com/office/officeart/2005/8/layout/list1"/>
    <dgm:cxn modelId="{41FBB4A3-2F57-4481-8093-0500F0353FBC}" srcId="{CADFCC37-3125-4455-B56B-1413749CF17B}" destId="{F8F1E581-067B-4AA9-ACB2-8E4B0082A6AE}" srcOrd="0" destOrd="0" parTransId="{2BC0D51E-A81C-486C-9799-3E5B3DD7768F}" sibTransId="{4EC4CE24-24D3-45FB-91C5-AD7454D3D7E5}"/>
    <dgm:cxn modelId="{1394F554-A994-491A-BE62-A1F37A642E57}" type="presOf" srcId="{6359F670-858C-4BBD-B07A-ACA1E5E6D681}" destId="{36927276-3E3E-4B81-82D0-CF0F3FBE302D}" srcOrd="1" destOrd="0" presId="urn:microsoft.com/office/officeart/2005/8/layout/list1"/>
    <dgm:cxn modelId="{C3F562BD-6DE0-4509-B48A-59FAB7DC440A}" type="presOf" srcId="{44C87D09-D4C1-4D6B-A629-B05C42163742}" destId="{97ACF598-F103-4C1B-977F-C8B8414E75B9}" srcOrd="0" destOrd="0" presId="urn:microsoft.com/office/officeart/2005/8/layout/list1"/>
    <dgm:cxn modelId="{0E3756DE-85A7-42E5-892E-656E7B873C62}" type="presParOf" srcId="{2066A6CB-EB07-43DE-ADFB-50EAE153EACC}" destId="{52D1E98F-6392-484D-A80C-87F52F017403}" srcOrd="0" destOrd="0" presId="urn:microsoft.com/office/officeart/2005/8/layout/list1"/>
    <dgm:cxn modelId="{178BAFF5-CDFC-4F8A-861A-99D228A02612}" type="presParOf" srcId="{52D1E98F-6392-484D-A80C-87F52F017403}" destId="{14AB5653-6445-46B7-A1D2-A582779CE7A4}" srcOrd="0" destOrd="0" presId="urn:microsoft.com/office/officeart/2005/8/layout/list1"/>
    <dgm:cxn modelId="{B1ABC82E-808E-4EB8-A940-500206B01875}" type="presParOf" srcId="{52D1E98F-6392-484D-A80C-87F52F017403}" destId="{2EA8CCBE-E644-4A04-BA6A-AB0815DEAC48}" srcOrd="1" destOrd="0" presId="urn:microsoft.com/office/officeart/2005/8/layout/list1"/>
    <dgm:cxn modelId="{D07CE316-3F27-457D-9289-18E25B811D4F}" type="presParOf" srcId="{2066A6CB-EB07-43DE-ADFB-50EAE153EACC}" destId="{527B2409-E469-4CE8-A712-841ADC651293}" srcOrd="1" destOrd="0" presId="urn:microsoft.com/office/officeart/2005/8/layout/list1"/>
    <dgm:cxn modelId="{8EBE30E5-09F2-48D1-A8C9-63831EAEB5CC}" type="presParOf" srcId="{2066A6CB-EB07-43DE-ADFB-50EAE153EACC}" destId="{3207B207-C4D0-4307-BFCA-DCC23FF791D6}" srcOrd="2" destOrd="0" presId="urn:microsoft.com/office/officeart/2005/8/layout/list1"/>
    <dgm:cxn modelId="{7200BBF4-BC97-4A00-A557-AFFD95A1FD29}" type="presParOf" srcId="{2066A6CB-EB07-43DE-ADFB-50EAE153EACC}" destId="{E02E2411-4136-483C-8B86-DA5290FA521D}" srcOrd="3" destOrd="0" presId="urn:microsoft.com/office/officeart/2005/8/layout/list1"/>
    <dgm:cxn modelId="{976D4B8A-7C8D-4351-A4A8-3F7843F3D8FC}" type="presParOf" srcId="{2066A6CB-EB07-43DE-ADFB-50EAE153EACC}" destId="{28DD969A-497A-4FEC-80E2-71D7CFD45F54}" srcOrd="4" destOrd="0" presId="urn:microsoft.com/office/officeart/2005/8/layout/list1"/>
    <dgm:cxn modelId="{6BFC3BB2-10A2-4D0C-A780-524669C69D74}" type="presParOf" srcId="{28DD969A-497A-4FEC-80E2-71D7CFD45F54}" destId="{97ACF598-F103-4C1B-977F-C8B8414E75B9}" srcOrd="0" destOrd="0" presId="urn:microsoft.com/office/officeart/2005/8/layout/list1"/>
    <dgm:cxn modelId="{897BDA07-6F70-4A06-BD8E-476E4A3959DA}" type="presParOf" srcId="{28DD969A-497A-4FEC-80E2-71D7CFD45F54}" destId="{060BD750-5D7C-48A2-A762-971D9C1AA53C}" srcOrd="1" destOrd="0" presId="urn:microsoft.com/office/officeart/2005/8/layout/list1"/>
    <dgm:cxn modelId="{BDCDA599-80E0-4910-93BC-A030912B22CB}" type="presParOf" srcId="{2066A6CB-EB07-43DE-ADFB-50EAE153EACC}" destId="{9EC52B11-29A8-4E65-804E-5451762DB965}" srcOrd="5" destOrd="0" presId="urn:microsoft.com/office/officeart/2005/8/layout/list1"/>
    <dgm:cxn modelId="{68F94C5D-98F3-41E5-8DA2-68DDBA6FFBFC}" type="presParOf" srcId="{2066A6CB-EB07-43DE-ADFB-50EAE153EACC}" destId="{CD554226-B584-4397-873E-6E4653F81541}" srcOrd="6" destOrd="0" presId="urn:microsoft.com/office/officeart/2005/8/layout/list1"/>
    <dgm:cxn modelId="{2E6321AE-9F9D-463B-BF75-C10CF2581F5B}" type="presParOf" srcId="{2066A6CB-EB07-43DE-ADFB-50EAE153EACC}" destId="{7B55F1C3-70EB-4B27-8F04-27C7BCE01213}" srcOrd="7" destOrd="0" presId="urn:microsoft.com/office/officeart/2005/8/layout/list1"/>
    <dgm:cxn modelId="{5CD8AE50-F6FC-4AD5-AFC8-698DBF406237}" type="presParOf" srcId="{2066A6CB-EB07-43DE-ADFB-50EAE153EACC}" destId="{FB7CEDB7-962D-4143-9FEE-39FFE0FBCD45}" srcOrd="8" destOrd="0" presId="urn:microsoft.com/office/officeart/2005/8/layout/list1"/>
    <dgm:cxn modelId="{258E6EE5-7562-47A6-A5BF-5460FEFC579F}" type="presParOf" srcId="{FB7CEDB7-962D-4143-9FEE-39FFE0FBCD45}" destId="{9FAF8074-52E2-493B-B727-2EA6A4BAAF92}" srcOrd="0" destOrd="0" presId="urn:microsoft.com/office/officeart/2005/8/layout/list1"/>
    <dgm:cxn modelId="{87CDB234-84C1-4DE2-A45E-BF720EEAEF5A}" type="presParOf" srcId="{FB7CEDB7-962D-4143-9FEE-39FFE0FBCD45}" destId="{2AD48A21-A588-444A-8762-16057BCEBF7F}" srcOrd="1" destOrd="0" presId="urn:microsoft.com/office/officeart/2005/8/layout/list1"/>
    <dgm:cxn modelId="{86F8B191-4C6E-4CAC-9FD9-3D038B67CC15}" type="presParOf" srcId="{2066A6CB-EB07-43DE-ADFB-50EAE153EACC}" destId="{A8722F3F-7920-4DC8-963E-0ED5EE650522}" srcOrd="9" destOrd="0" presId="urn:microsoft.com/office/officeart/2005/8/layout/list1"/>
    <dgm:cxn modelId="{C2CB739F-E17E-429B-962E-91A780BBCDC9}" type="presParOf" srcId="{2066A6CB-EB07-43DE-ADFB-50EAE153EACC}" destId="{3096F9CA-5841-4CAF-A7FF-0AD3857C0A5E}" srcOrd="10" destOrd="0" presId="urn:microsoft.com/office/officeart/2005/8/layout/list1"/>
    <dgm:cxn modelId="{73216A70-882D-425F-9AD3-9EA4E9E0393D}" type="presParOf" srcId="{2066A6CB-EB07-43DE-ADFB-50EAE153EACC}" destId="{508F9E31-9149-4E94-A22D-CFB01A9ECE85}" srcOrd="11" destOrd="0" presId="urn:microsoft.com/office/officeart/2005/8/layout/list1"/>
    <dgm:cxn modelId="{03183222-9AAE-4E99-B61C-9A5ED2BAB1CB}" type="presParOf" srcId="{2066A6CB-EB07-43DE-ADFB-50EAE153EACC}" destId="{0543ED24-ACB4-4E8E-B3FA-DBE11F1012CF}" srcOrd="12" destOrd="0" presId="urn:microsoft.com/office/officeart/2005/8/layout/list1"/>
    <dgm:cxn modelId="{7E054EC8-7C85-4006-870F-3484B3A8FFAC}" type="presParOf" srcId="{0543ED24-ACB4-4E8E-B3FA-DBE11F1012CF}" destId="{E2ED4C7A-6EEB-436A-A2B9-F11EB4787EA3}" srcOrd="0" destOrd="0" presId="urn:microsoft.com/office/officeart/2005/8/layout/list1"/>
    <dgm:cxn modelId="{D9B7B782-4FC1-4E28-8DA3-B091273D6029}" type="presParOf" srcId="{0543ED24-ACB4-4E8E-B3FA-DBE11F1012CF}" destId="{36927276-3E3E-4B81-82D0-CF0F3FBE302D}" srcOrd="1" destOrd="0" presId="urn:microsoft.com/office/officeart/2005/8/layout/list1"/>
    <dgm:cxn modelId="{794C3FB7-8663-429A-836D-C00F19304D5D}" type="presParOf" srcId="{2066A6CB-EB07-43DE-ADFB-50EAE153EACC}" destId="{E3D9B30A-44EC-46FF-BE06-F0DC180F6E64}" srcOrd="13" destOrd="0" presId="urn:microsoft.com/office/officeart/2005/8/layout/list1"/>
    <dgm:cxn modelId="{1D79C720-6BD9-4B1B-B35A-702051CE296F}" type="presParOf" srcId="{2066A6CB-EB07-43DE-ADFB-50EAE153EACC}" destId="{A130372D-C721-4C8B-BDDE-BE949854CC88}" srcOrd="14" destOrd="0" presId="urn:microsoft.com/office/officeart/2005/8/layout/list1"/>
    <dgm:cxn modelId="{09DBB2C5-FD84-4882-9FB7-EB991211AD87}" type="presParOf" srcId="{2066A6CB-EB07-43DE-ADFB-50EAE153EACC}" destId="{710C6F56-90A7-482B-8C26-C53CF9FE22D8}" srcOrd="15" destOrd="0" presId="urn:microsoft.com/office/officeart/2005/8/layout/list1"/>
    <dgm:cxn modelId="{44A774DF-8849-4033-A1C8-46288A31AA00}" type="presParOf" srcId="{2066A6CB-EB07-43DE-ADFB-50EAE153EACC}" destId="{B48E2166-8F72-488C-B773-99CE0C22A93A}" srcOrd="16" destOrd="0" presId="urn:microsoft.com/office/officeart/2005/8/layout/list1"/>
    <dgm:cxn modelId="{5A5B6445-01C4-404F-BF4C-E3E5BA05C9A0}" type="presParOf" srcId="{B48E2166-8F72-488C-B773-99CE0C22A93A}" destId="{732A2B7F-7054-4E30-A258-552403558FFB}" srcOrd="0" destOrd="0" presId="urn:microsoft.com/office/officeart/2005/8/layout/list1"/>
    <dgm:cxn modelId="{688600B9-7883-401A-BA5B-A72B06223B32}" type="presParOf" srcId="{B48E2166-8F72-488C-B773-99CE0C22A93A}" destId="{C2D1ADB2-1D2D-474F-A704-3162338ADEAA}" srcOrd="1" destOrd="0" presId="urn:microsoft.com/office/officeart/2005/8/layout/list1"/>
    <dgm:cxn modelId="{FD269A36-907E-4D07-B2E8-8A8DD3A3BD0D}" type="presParOf" srcId="{2066A6CB-EB07-43DE-ADFB-50EAE153EACC}" destId="{04A0B87B-149E-4535-BAA7-EBE835FC109F}" srcOrd="17" destOrd="0" presId="urn:microsoft.com/office/officeart/2005/8/layout/list1"/>
    <dgm:cxn modelId="{6653BEEA-AF9D-48D7-B2B5-9B098F11741F}" type="presParOf" srcId="{2066A6CB-EB07-43DE-ADFB-50EAE153EACC}" destId="{335C81E0-C190-48BC-A50A-8EB21CA8677D}" srcOrd="18" destOrd="0" presId="urn:microsoft.com/office/officeart/2005/8/layout/list1"/>
    <dgm:cxn modelId="{5B7AC056-5870-4BF1-820D-FD26AF392B26}" type="presParOf" srcId="{2066A6CB-EB07-43DE-ADFB-50EAE153EACC}" destId="{10D878CB-6F68-4FB4-86D0-1AA72F0320C7}" srcOrd="19" destOrd="0" presId="urn:microsoft.com/office/officeart/2005/8/layout/list1"/>
    <dgm:cxn modelId="{4E27604E-ACA8-4FEF-8F5E-FA49142CDF61}" type="presParOf" srcId="{2066A6CB-EB07-43DE-ADFB-50EAE153EACC}" destId="{C3B083FE-7BFA-4E04-8F8C-D178A591D440}" srcOrd="20" destOrd="0" presId="urn:microsoft.com/office/officeart/2005/8/layout/list1"/>
    <dgm:cxn modelId="{1C791129-214F-4EA6-8660-AB08D289C91D}" type="presParOf" srcId="{C3B083FE-7BFA-4E04-8F8C-D178A591D440}" destId="{7BC2F8D6-B6AA-4C2B-89C9-B807723FB121}" srcOrd="0" destOrd="0" presId="urn:microsoft.com/office/officeart/2005/8/layout/list1"/>
    <dgm:cxn modelId="{C99B9F4F-4034-46DB-A62F-3C81FBA166C8}" type="presParOf" srcId="{C3B083FE-7BFA-4E04-8F8C-D178A591D440}" destId="{D8C8CC0A-A3D7-4C56-8815-602BD3E11FA6}" srcOrd="1" destOrd="0" presId="urn:microsoft.com/office/officeart/2005/8/layout/list1"/>
    <dgm:cxn modelId="{11C03406-AF20-43B4-9E52-FEDDF3012915}" type="presParOf" srcId="{2066A6CB-EB07-43DE-ADFB-50EAE153EACC}" destId="{0C6C0C99-0BB9-4FAC-A57D-2A6C31A7F60C}" srcOrd="21" destOrd="0" presId="urn:microsoft.com/office/officeart/2005/8/layout/list1"/>
    <dgm:cxn modelId="{E6CA95AF-FB86-4341-A4C5-C35934A487A7}" type="presParOf" srcId="{2066A6CB-EB07-43DE-ADFB-50EAE153EACC}" destId="{CFA08362-5C81-47DF-87A1-840E3B716760}"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0080AB-5F7D-4F57-80A3-E2B16B2B156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4710D973-1702-4717-B0F1-D7C94A64692C}">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ru-RU" sz="2800" b="1" i="1" dirty="0" err="1" smtClean="0">
              <a:effectLst>
                <a:outerShdw blurRad="38100" dist="38100" dir="2700000" algn="tl">
                  <a:srgbClr val="000000">
                    <a:alpha val="43137"/>
                  </a:srgbClr>
                </a:outerShdw>
              </a:effectLst>
              <a:latin typeface="Times New Roman" pitchFamily="18" charset="0"/>
              <a:cs typeface="Times New Roman" pitchFamily="18" charset="0"/>
            </a:rPr>
            <a:t>Теломеразды</a:t>
          </a:r>
          <a:r>
            <a:rPr lang="kk-KZ" sz="2800" b="1" i="1" dirty="0" smtClean="0">
              <a:effectLst>
                <a:outerShdw blurRad="38100" dist="38100" dir="2700000" algn="tl">
                  <a:srgbClr val="000000">
                    <a:alpha val="43137"/>
                  </a:srgbClr>
                </a:outerShdw>
              </a:effectLst>
              <a:latin typeface="Times New Roman" pitchFamily="18" charset="0"/>
              <a:cs typeface="Times New Roman" pitchFamily="18" charset="0"/>
            </a:rPr>
            <a:t>қ</a:t>
          </a:r>
          <a:endParaRPr lang="ru-RU" sz="2800" dirty="0"/>
        </a:p>
      </dgm:t>
    </dgm:pt>
    <dgm:pt modelId="{FD4E5311-5C59-47D8-BEEB-FFA14D5BF76F}" type="parTrans" cxnId="{E041BD3A-0BFE-414B-98D0-092043CB7A39}">
      <dgm:prSet/>
      <dgm:spPr/>
      <dgm:t>
        <a:bodyPr/>
        <a:lstStyle/>
        <a:p>
          <a:endParaRPr lang="ru-RU" sz="2400"/>
        </a:p>
      </dgm:t>
    </dgm:pt>
    <dgm:pt modelId="{464076EA-F37B-4CAA-B36A-378AEF17FEC2}" type="sibTrans" cxnId="{E041BD3A-0BFE-414B-98D0-092043CB7A39}">
      <dgm:prSet/>
      <dgm:spPr/>
      <dgm:t>
        <a:bodyPr/>
        <a:lstStyle/>
        <a:p>
          <a:endParaRPr lang="ru-RU" sz="2400"/>
        </a:p>
      </dgm:t>
    </dgm:pt>
    <dgm:pt modelId="{D8449935-DEBF-46E3-9861-433F7BD6CB08}">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kk-KZ" sz="2800" b="1" i="1" dirty="0" smtClean="0">
              <a:effectLst>
                <a:outerShdw blurRad="38100" dist="38100" dir="2700000" algn="tl">
                  <a:srgbClr val="000000">
                    <a:alpha val="43137"/>
                  </a:srgbClr>
                </a:outerShdw>
              </a:effectLst>
              <a:latin typeface="Times New Roman" pitchFamily="18" charset="0"/>
              <a:cs typeface="Times New Roman" pitchFamily="18" charset="0"/>
            </a:rPr>
            <a:t>Бос радикалдық</a:t>
          </a:r>
          <a:endParaRPr lang="ru-RU" sz="2800" dirty="0"/>
        </a:p>
      </dgm:t>
    </dgm:pt>
    <dgm:pt modelId="{54425245-71DA-4117-87BD-19BFFBE7BCD8}" type="parTrans" cxnId="{4B306E45-B92B-471F-9FAC-FE49751508C7}">
      <dgm:prSet/>
      <dgm:spPr/>
      <dgm:t>
        <a:bodyPr/>
        <a:lstStyle/>
        <a:p>
          <a:endParaRPr lang="ru-RU" sz="2400"/>
        </a:p>
      </dgm:t>
    </dgm:pt>
    <dgm:pt modelId="{C58E0293-9186-44C2-A374-BB87C4D1C74C}" type="sibTrans" cxnId="{4B306E45-B92B-471F-9FAC-FE49751508C7}">
      <dgm:prSet/>
      <dgm:spPr/>
      <dgm:t>
        <a:bodyPr/>
        <a:lstStyle/>
        <a:p>
          <a:endParaRPr lang="ru-RU" sz="2400"/>
        </a:p>
      </dgm:t>
    </dgm:pt>
    <dgm:pt modelId="{FB0B9630-8D32-43B4-ADE0-9D779DB3B9A8}">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kk-KZ" sz="2800" b="1" i="1" dirty="0" smtClean="0">
              <a:effectLst>
                <a:outerShdw blurRad="38100" dist="38100" dir="2700000" algn="tl">
                  <a:srgbClr val="000000">
                    <a:alpha val="43137"/>
                  </a:srgbClr>
                </a:outerShdw>
              </a:effectLst>
              <a:latin typeface="Times New Roman" pitchFamily="18" charset="0"/>
              <a:cs typeface="Times New Roman" pitchFamily="18" charset="0"/>
            </a:rPr>
            <a:t>Нейро</a:t>
          </a:r>
          <a:r>
            <a:rPr lang="ru-RU" sz="2800" b="1" i="1" dirty="0" smtClean="0">
              <a:effectLst>
                <a:outerShdw blurRad="38100" dist="38100" dir="2700000" algn="tl">
                  <a:srgbClr val="000000">
                    <a:alpha val="43137"/>
                  </a:srgbClr>
                </a:outerShdw>
              </a:effectLst>
              <a:latin typeface="Times New Roman" pitchFamily="18" charset="0"/>
              <a:cs typeface="Times New Roman" pitchFamily="18" charset="0"/>
            </a:rPr>
            <a:t>-</a:t>
          </a:r>
          <a:r>
            <a:rPr lang="ru-RU" sz="2800" b="1" i="1" dirty="0" err="1" smtClean="0">
              <a:effectLst>
                <a:outerShdw blurRad="38100" dist="38100" dir="2700000" algn="tl">
                  <a:srgbClr val="000000">
                    <a:alpha val="43137"/>
                  </a:srgbClr>
                </a:outerShdw>
              </a:effectLst>
              <a:latin typeface="Times New Roman" pitchFamily="18" charset="0"/>
              <a:cs typeface="Times New Roman" pitchFamily="18" charset="0"/>
            </a:rPr>
            <a:t>эндокриндік</a:t>
          </a:r>
          <a:endParaRPr lang="ru-RU" sz="2800" dirty="0"/>
        </a:p>
      </dgm:t>
    </dgm:pt>
    <dgm:pt modelId="{31514C53-74CB-4AA0-8772-BE3E89E5D993}" type="parTrans" cxnId="{CFC5682D-0F20-4457-82D9-B2B1930A9F03}">
      <dgm:prSet/>
      <dgm:spPr/>
      <dgm:t>
        <a:bodyPr/>
        <a:lstStyle/>
        <a:p>
          <a:endParaRPr lang="ru-RU" sz="2400"/>
        </a:p>
      </dgm:t>
    </dgm:pt>
    <dgm:pt modelId="{8538F296-D202-4DE2-A42E-5D3CADAAEEC2}" type="sibTrans" cxnId="{CFC5682D-0F20-4457-82D9-B2B1930A9F03}">
      <dgm:prSet/>
      <dgm:spPr/>
      <dgm:t>
        <a:bodyPr/>
        <a:lstStyle/>
        <a:p>
          <a:endParaRPr lang="ru-RU" sz="2400"/>
        </a:p>
      </dgm:t>
    </dgm:pt>
    <dgm:pt modelId="{9D891377-956E-4CDF-BA29-91F08DA0E20C}">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kk-KZ" sz="2800" b="1" i="1" dirty="0" smtClean="0">
              <a:effectLst>
                <a:outerShdw blurRad="38100" dist="38100" dir="2700000" algn="tl">
                  <a:srgbClr val="000000">
                    <a:alpha val="43137"/>
                  </a:srgbClr>
                </a:outerShdw>
              </a:effectLst>
              <a:latin typeface="Times New Roman" pitchFamily="18" charset="0"/>
              <a:cs typeface="Times New Roman" pitchFamily="18" charset="0"/>
            </a:rPr>
            <a:t>Молекулярлы</a:t>
          </a:r>
          <a:r>
            <a:rPr lang="ru-RU" sz="2800" b="1" i="1" dirty="0" smtClean="0">
              <a:effectLst>
                <a:outerShdw blurRad="38100" dist="38100" dir="2700000" algn="tl">
                  <a:srgbClr val="000000">
                    <a:alpha val="43137"/>
                  </a:srgbClr>
                </a:outerShdw>
              </a:effectLst>
              <a:latin typeface="Times New Roman" pitchFamily="18" charset="0"/>
              <a:cs typeface="Times New Roman" pitchFamily="18" charset="0"/>
            </a:rPr>
            <a:t>-</a:t>
          </a:r>
          <a:r>
            <a:rPr lang="ru-RU" sz="2800" b="1" i="1" dirty="0" err="1" smtClean="0">
              <a:effectLst>
                <a:outerShdw blurRad="38100" dist="38100" dir="2700000" algn="tl">
                  <a:srgbClr val="000000">
                    <a:alpha val="43137"/>
                  </a:srgbClr>
                </a:outerShdw>
              </a:effectLst>
              <a:latin typeface="Times New Roman" pitchFamily="18" charset="0"/>
              <a:cs typeface="Times New Roman" pitchFamily="18" charset="0"/>
            </a:rPr>
            <a:t>генетикалы</a:t>
          </a:r>
          <a:r>
            <a:rPr lang="kk-KZ" sz="2800" b="1" i="1" dirty="0" smtClean="0">
              <a:effectLst>
                <a:outerShdw blurRad="38100" dist="38100" dir="2700000" algn="tl">
                  <a:srgbClr val="000000">
                    <a:alpha val="43137"/>
                  </a:srgbClr>
                </a:outerShdw>
              </a:effectLst>
              <a:latin typeface="Times New Roman" pitchFamily="18" charset="0"/>
              <a:cs typeface="Times New Roman" pitchFamily="18" charset="0"/>
            </a:rPr>
            <a:t>қ</a:t>
          </a:r>
          <a:endParaRPr lang="ru-RU" sz="2800" dirty="0"/>
        </a:p>
      </dgm:t>
    </dgm:pt>
    <dgm:pt modelId="{8917FCBF-F26D-41EC-A77E-55D82C337A64}" type="parTrans" cxnId="{41AC7D8D-B12D-4A6C-B907-ABED8FF936A5}">
      <dgm:prSet/>
      <dgm:spPr/>
      <dgm:t>
        <a:bodyPr/>
        <a:lstStyle/>
        <a:p>
          <a:endParaRPr lang="ru-RU" sz="2400"/>
        </a:p>
      </dgm:t>
    </dgm:pt>
    <dgm:pt modelId="{EAC80BAB-5105-483A-81BD-5CF900544300}" type="sibTrans" cxnId="{41AC7D8D-B12D-4A6C-B907-ABED8FF936A5}">
      <dgm:prSet/>
      <dgm:spPr/>
      <dgm:t>
        <a:bodyPr/>
        <a:lstStyle/>
        <a:p>
          <a:endParaRPr lang="ru-RU" sz="2400"/>
        </a:p>
      </dgm:t>
    </dgm:pt>
    <dgm:pt modelId="{B4F083C9-A063-405A-9ED8-A3F5E5103A31}">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kk-KZ" sz="2800" b="1" i="1" dirty="0" smtClean="0">
              <a:effectLst>
                <a:outerShdw blurRad="38100" dist="38100" dir="2700000" algn="tl">
                  <a:srgbClr val="000000">
                    <a:alpha val="43137"/>
                  </a:srgbClr>
                </a:outerShdw>
              </a:effectLst>
              <a:latin typeface="Times New Roman" pitchFamily="18" charset="0"/>
              <a:cs typeface="Times New Roman" pitchFamily="18" charset="0"/>
            </a:rPr>
            <a:t>Адаптация-регулярлық</a:t>
          </a:r>
          <a:endParaRPr lang="ru-RU" sz="2800" dirty="0"/>
        </a:p>
      </dgm:t>
    </dgm:pt>
    <dgm:pt modelId="{0BDCB995-5081-4BD1-9004-4B1AED641F3F}" type="parTrans" cxnId="{29EE1F4B-F517-47C2-ADF6-0436DAA88576}">
      <dgm:prSet/>
      <dgm:spPr/>
      <dgm:t>
        <a:bodyPr/>
        <a:lstStyle/>
        <a:p>
          <a:endParaRPr lang="ru-RU" sz="2400"/>
        </a:p>
      </dgm:t>
    </dgm:pt>
    <dgm:pt modelId="{F784C01F-B9C8-4A71-B792-284D883240FB}" type="sibTrans" cxnId="{29EE1F4B-F517-47C2-ADF6-0436DAA88576}">
      <dgm:prSet/>
      <dgm:spPr/>
      <dgm:t>
        <a:bodyPr/>
        <a:lstStyle/>
        <a:p>
          <a:endParaRPr lang="ru-RU" sz="2400"/>
        </a:p>
      </dgm:t>
    </dgm:pt>
    <dgm:pt modelId="{90560194-5265-4C95-8499-BE2A7D1E3D47}">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kk-KZ" sz="2800" b="1" i="1" dirty="0" smtClean="0">
              <a:effectLst>
                <a:outerShdw blurRad="38100" dist="38100" dir="2700000" algn="tl">
                  <a:srgbClr val="000000">
                    <a:alpha val="43137"/>
                  </a:srgbClr>
                </a:outerShdw>
              </a:effectLst>
              <a:latin typeface="Times New Roman" pitchFamily="18" charset="0"/>
              <a:cs typeface="Times New Roman" pitchFamily="18" charset="0"/>
            </a:rPr>
            <a:t>Энергетикалық</a:t>
          </a:r>
          <a:endParaRPr lang="ru-RU" sz="2800" dirty="0"/>
        </a:p>
      </dgm:t>
    </dgm:pt>
    <dgm:pt modelId="{E86CC1CC-8355-4CCA-A820-AEF7CA9B752C}" type="parTrans" cxnId="{C038999B-89AB-4ED6-AC6C-F5FD54A558EB}">
      <dgm:prSet/>
      <dgm:spPr/>
      <dgm:t>
        <a:bodyPr/>
        <a:lstStyle/>
        <a:p>
          <a:endParaRPr lang="ru-RU" sz="2400"/>
        </a:p>
      </dgm:t>
    </dgm:pt>
    <dgm:pt modelId="{979CB773-935B-42F4-BAEC-C15B3F669F77}" type="sibTrans" cxnId="{C038999B-89AB-4ED6-AC6C-F5FD54A558EB}">
      <dgm:prSet/>
      <dgm:spPr/>
      <dgm:t>
        <a:bodyPr/>
        <a:lstStyle/>
        <a:p>
          <a:endParaRPr lang="ru-RU" sz="2400"/>
        </a:p>
      </dgm:t>
    </dgm:pt>
    <dgm:pt modelId="{B356426B-DECE-4F12-AAE2-576621EA3826}" type="pres">
      <dgm:prSet presAssocID="{C20080AB-5F7D-4F57-80A3-E2B16B2B1569}" presName="Name0" presStyleCnt="0">
        <dgm:presLayoutVars>
          <dgm:chMax val="7"/>
          <dgm:chPref val="7"/>
          <dgm:dir/>
        </dgm:presLayoutVars>
      </dgm:prSet>
      <dgm:spPr/>
      <dgm:t>
        <a:bodyPr/>
        <a:lstStyle/>
        <a:p>
          <a:endParaRPr lang="ru-RU"/>
        </a:p>
      </dgm:t>
    </dgm:pt>
    <dgm:pt modelId="{75778D69-F3FF-49EA-B49A-73213AD414E9}" type="pres">
      <dgm:prSet presAssocID="{C20080AB-5F7D-4F57-80A3-E2B16B2B1569}" presName="Name1" presStyleCnt="0"/>
      <dgm:spPr/>
    </dgm:pt>
    <dgm:pt modelId="{E63D7E84-FFA3-4B10-AAF0-7E65D0F8BDE1}" type="pres">
      <dgm:prSet presAssocID="{C20080AB-5F7D-4F57-80A3-E2B16B2B1569}" presName="cycle" presStyleCnt="0"/>
      <dgm:spPr/>
    </dgm:pt>
    <dgm:pt modelId="{25AE44F9-ED71-4BC0-882F-00429B79910A}" type="pres">
      <dgm:prSet presAssocID="{C20080AB-5F7D-4F57-80A3-E2B16B2B1569}" presName="srcNode" presStyleLbl="node1" presStyleIdx="0" presStyleCnt="6"/>
      <dgm:spPr/>
    </dgm:pt>
    <dgm:pt modelId="{A9C4510A-C3E9-498A-AEF9-587FBE350495}" type="pres">
      <dgm:prSet presAssocID="{C20080AB-5F7D-4F57-80A3-E2B16B2B1569}" presName="conn" presStyleLbl="parChTrans1D2" presStyleIdx="0" presStyleCnt="1"/>
      <dgm:spPr/>
      <dgm:t>
        <a:bodyPr/>
        <a:lstStyle/>
        <a:p>
          <a:endParaRPr lang="ru-RU"/>
        </a:p>
      </dgm:t>
    </dgm:pt>
    <dgm:pt modelId="{CF221EE8-838E-4100-80B3-5B9E72BCEC18}" type="pres">
      <dgm:prSet presAssocID="{C20080AB-5F7D-4F57-80A3-E2B16B2B1569}" presName="extraNode" presStyleLbl="node1" presStyleIdx="0" presStyleCnt="6"/>
      <dgm:spPr/>
    </dgm:pt>
    <dgm:pt modelId="{23E92634-260D-41A4-B4C6-E983F4B9DF73}" type="pres">
      <dgm:prSet presAssocID="{C20080AB-5F7D-4F57-80A3-E2B16B2B1569}" presName="dstNode" presStyleLbl="node1" presStyleIdx="0" presStyleCnt="6"/>
      <dgm:spPr/>
    </dgm:pt>
    <dgm:pt modelId="{838C5515-5DF4-458D-A2DF-E582D52618A6}" type="pres">
      <dgm:prSet presAssocID="{4710D973-1702-4717-B0F1-D7C94A64692C}" presName="text_1" presStyleLbl="node1" presStyleIdx="0" presStyleCnt="6">
        <dgm:presLayoutVars>
          <dgm:bulletEnabled val="1"/>
        </dgm:presLayoutVars>
      </dgm:prSet>
      <dgm:spPr/>
      <dgm:t>
        <a:bodyPr/>
        <a:lstStyle/>
        <a:p>
          <a:endParaRPr lang="ru-RU"/>
        </a:p>
      </dgm:t>
    </dgm:pt>
    <dgm:pt modelId="{28060C59-EEDC-4157-8BEB-65AA18329552}" type="pres">
      <dgm:prSet presAssocID="{4710D973-1702-4717-B0F1-D7C94A64692C}" presName="accent_1" presStyleCnt="0"/>
      <dgm:spPr/>
    </dgm:pt>
    <dgm:pt modelId="{46B97543-49C4-4A86-8005-9AFC8C7EB603}" type="pres">
      <dgm:prSet presAssocID="{4710D973-1702-4717-B0F1-D7C94A64692C}" presName="accentRepeatNode" presStyleLbl="solidFgAcc1" presStyleIdx="0" presStyleCnt="6"/>
      <dgm:spPr/>
    </dgm:pt>
    <dgm:pt modelId="{703E3A7A-36CC-480F-94EC-AB073CC8986A}" type="pres">
      <dgm:prSet presAssocID="{D8449935-DEBF-46E3-9861-433F7BD6CB08}" presName="text_2" presStyleLbl="node1" presStyleIdx="1" presStyleCnt="6">
        <dgm:presLayoutVars>
          <dgm:bulletEnabled val="1"/>
        </dgm:presLayoutVars>
      </dgm:prSet>
      <dgm:spPr/>
      <dgm:t>
        <a:bodyPr/>
        <a:lstStyle/>
        <a:p>
          <a:endParaRPr lang="ru-RU"/>
        </a:p>
      </dgm:t>
    </dgm:pt>
    <dgm:pt modelId="{03824DC3-ACF4-48A7-B9F9-2EA06255669A}" type="pres">
      <dgm:prSet presAssocID="{D8449935-DEBF-46E3-9861-433F7BD6CB08}" presName="accent_2" presStyleCnt="0"/>
      <dgm:spPr/>
    </dgm:pt>
    <dgm:pt modelId="{6A513F0E-2656-4DEF-A34F-158F98E6A0B2}" type="pres">
      <dgm:prSet presAssocID="{D8449935-DEBF-46E3-9861-433F7BD6CB08}" presName="accentRepeatNode" presStyleLbl="solidFgAcc1" presStyleIdx="1" presStyleCnt="6"/>
      <dgm:spPr/>
    </dgm:pt>
    <dgm:pt modelId="{D49214BF-0C97-480B-84BA-399FEF3A3766}" type="pres">
      <dgm:prSet presAssocID="{FB0B9630-8D32-43B4-ADE0-9D779DB3B9A8}" presName="text_3" presStyleLbl="node1" presStyleIdx="2" presStyleCnt="6">
        <dgm:presLayoutVars>
          <dgm:bulletEnabled val="1"/>
        </dgm:presLayoutVars>
      </dgm:prSet>
      <dgm:spPr/>
      <dgm:t>
        <a:bodyPr/>
        <a:lstStyle/>
        <a:p>
          <a:endParaRPr lang="ru-RU"/>
        </a:p>
      </dgm:t>
    </dgm:pt>
    <dgm:pt modelId="{1B0B5F15-E700-4BF5-9EB6-8DCE437B7127}" type="pres">
      <dgm:prSet presAssocID="{FB0B9630-8D32-43B4-ADE0-9D779DB3B9A8}" presName="accent_3" presStyleCnt="0"/>
      <dgm:spPr/>
    </dgm:pt>
    <dgm:pt modelId="{D07A8C2B-A578-4E2F-BF66-6F87FD3FC611}" type="pres">
      <dgm:prSet presAssocID="{FB0B9630-8D32-43B4-ADE0-9D779DB3B9A8}" presName="accentRepeatNode" presStyleLbl="solidFgAcc1" presStyleIdx="2" presStyleCnt="6"/>
      <dgm:spPr/>
    </dgm:pt>
    <dgm:pt modelId="{FFF1DD26-B188-445C-A728-7397655C520F}" type="pres">
      <dgm:prSet presAssocID="{9D891377-956E-4CDF-BA29-91F08DA0E20C}" presName="text_4" presStyleLbl="node1" presStyleIdx="3" presStyleCnt="6">
        <dgm:presLayoutVars>
          <dgm:bulletEnabled val="1"/>
        </dgm:presLayoutVars>
      </dgm:prSet>
      <dgm:spPr/>
      <dgm:t>
        <a:bodyPr/>
        <a:lstStyle/>
        <a:p>
          <a:endParaRPr lang="ru-RU"/>
        </a:p>
      </dgm:t>
    </dgm:pt>
    <dgm:pt modelId="{3DED7E19-9BAA-4587-811F-5852BE13C8D2}" type="pres">
      <dgm:prSet presAssocID="{9D891377-956E-4CDF-BA29-91F08DA0E20C}" presName="accent_4" presStyleCnt="0"/>
      <dgm:spPr/>
    </dgm:pt>
    <dgm:pt modelId="{DC1EA4AD-7EFD-481F-AF35-64FF1FC694D5}" type="pres">
      <dgm:prSet presAssocID="{9D891377-956E-4CDF-BA29-91F08DA0E20C}" presName="accentRepeatNode" presStyleLbl="solidFgAcc1" presStyleIdx="3" presStyleCnt="6"/>
      <dgm:spPr/>
    </dgm:pt>
    <dgm:pt modelId="{B1D4BC5D-5397-4FED-BE75-27D0376FCB6F}" type="pres">
      <dgm:prSet presAssocID="{B4F083C9-A063-405A-9ED8-A3F5E5103A31}" presName="text_5" presStyleLbl="node1" presStyleIdx="4" presStyleCnt="6">
        <dgm:presLayoutVars>
          <dgm:bulletEnabled val="1"/>
        </dgm:presLayoutVars>
      </dgm:prSet>
      <dgm:spPr/>
      <dgm:t>
        <a:bodyPr/>
        <a:lstStyle/>
        <a:p>
          <a:endParaRPr lang="ru-RU"/>
        </a:p>
      </dgm:t>
    </dgm:pt>
    <dgm:pt modelId="{3471ED33-0CF2-41F9-BE11-5C6B7FC1065A}" type="pres">
      <dgm:prSet presAssocID="{B4F083C9-A063-405A-9ED8-A3F5E5103A31}" presName="accent_5" presStyleCnt="0"/>
      <dgm:spPr/>
    </dgm:pt>
    <dgm:pt modelId="{9855BC45-8D1B-4F59-B014-E1B7EDDC0056}" type="pres">
      <dgm:prSet presAssocID="{B4F083C9-A063-405A-9ED8-A3F5E5103A31}" presName="accentRepeatNode" presStyleLbl="solidFgAcc1" presStyleIdx="4" presStyleCnt="6"/>
      <dgm:spPr/>
    </dgm:pt>
    <dgm:pt modelId="{C5009E9C-440C-4F64-A956-1F034BD352CA}" type="pres">
      <dgm:prSet presAssocID="{90560194-5265-4C95-8499-BE2A7D1E3D47}" presName="text_6" presStyleLbl="node1" presStyleIdx="5" presStyleCnt="6">
        <dgm:presLayoutVars>
          <dgm:bulletEnabled val="1"/>
        </dgm:presLayoutVars>
      </dgm:prSet>
      <dgm:spPr/>
      <dgm:t>
        <a:bodyPr/>
        <a:lstStyle/>
        <a:p>
          <a:endParaRPr lang="ru-RU"/>
        </a:p>
      </dgm:t>
    </dgm:pt>
    <dgm:pt modelId="{1901502F-7654-43F1-A94C-2D32E50E45F3}" type="pres">
      <dgm:prSet presAssocID="{90560194-5265-4C95-8499-BE2A7D1E3D47}" presName="accent_6" presStyleCnt="0"/>
      <dgm:spPr/>
    </dgm:pt>
    <dgm:pt modelId="{5455AF77-71DD-4CAD-B9EB-896C3B67D4DA}" type="pres">
      <dgm:prSet presAssocID="{90560194-5265-4C95-8499-BE2A7D1E3D47}" presName="accentRepeatNode" presStyleLbl="solidFgAcc1" presStyleIdx="5" presStyleCnt="6"/>
      <dgm:spPr/>
    </dgm:pt>
  </dgm:ptLst>
  <dgm:cxnLst>
    <dgm:cxn modelId="{DF627146-E43F-4E6D-AD8E-014E757D96F3}" type="presOf" srcId="{4710D973-1702-4717-B0F1-D7C94A64692C}" destId="{838C5515-5DF4-458D-A2DF-E582D52618A6}" srcOrd="0" destOrd="0" presId="urn:microsoft.com/office/officeart/2008/layout/VerticalCurvedList"/>
    <dgm:cxn modelId="{4B306E45-B92B-471F-9FAC-FE49751508C7}" srcId="{C20080AB-5F7D-4F57-80A3-E2B16B2B1569}" destId="{D8449935-DEBF-46E3-9861-433F7BD6CB08}" srcOrd="1" destOrd="0" parTransId="{54425245-71DA-4117-87BD-19BFFBE7BCD8}" sibTransId="{C58E0293-9186-44C2-A374-BB87C4D1C74C}"/>
    <dgm:cxn modelId="{CFC5682D-0F20-4457-82D9-B2B1930A9F03}" srcId="{C20080AB-5F7D-4F57-80A3-E2B16B2B1569}" destId="{FB0B9630-8D32-43B4-ADE0-9D779DB3B9A8}" srcOrd="2" destOrd="0" parTransId="{31514C53-74CB-4AA0-8772-BE3E89E5D993}" sibTransId="{8538F296-D202-4DE2-A42E-5D3CADAAEEC2}"/>
    <dgm:cxn modelId="{0ED06D91-E8AF-4B30-9381-802D53C0BF10}" type="presOf" srcId="{464076EA-F37B-4CAA-B36A-378AEF17FEC2}" destId="{A9C4510A-C3E9-498A-AEF9-587FBE350495}" srcOrd="0" destOrd="0" presId="urn:microsoft.com/office/officeart/2008/layout/VerticalCurvedList"/>
    <dgm:cxn modelId="{9E817120-55F6-4962-AD3C-30457B7422A0}" type="presOf" srcId="{D8449935-DEBF-46E3-9861-433F7BD6CB08}" destId="{703E3A7A-36CC-480F-94EC-AB073CC8986A}" srcOrd="0" destOrd="0" presId="urn:microsoft.com/office/officeart/2008/layout/VerticalCurvedList"/>
    <dgm:cxn modelId="{DBD48212-C173-404D-A0DE-396ABE29717E}" type="presOf" srcId="{90560194-5265-4C95-8499-BE2A7D1E3D47}" destId="{C5009E9C-440C-4F64-A956-1F034BD352CA}" srcOrd="0" destOrd="0" presId="urn:microsoft.com/office/officeart/2008/layout/VerticalCurvedList"/>
    <dgm:cxn modelId="{41AC7D8D-B12D-4A6C-B907-ABED8FF936A5}" srcId="{C20080AB-5F7D-4F57-80A3-E2B16B2B1569}" destId="{9D891377-956E-4CDF-BA29-91F08DA0E20C}" srcOrd="3" destOrd="0" parTransId="{8917FCBF-F26D-41EC-A77E-55D82C337A64}" sibTransId="{EAC80BAB-5105-483A-81BD-5CF900544300}"/>
    <dgm:cxn modelId="{5BEB4EDF-09EB-41A4-96EE-E75C61F638EE}" type="presOf" srcId="{FB0B9630-8D32-43B4-ADE0-9D779DB3B9A8}" destId="{D49214BF-0C97-480B-84BA-399FEF3A3766}" srcOrd="0" destOrd="0" presId="urn:microsoft.com/office/officeart/2008/layout/VerticalCurvedList"/>
    <dgm:cxn modelId="{75EF1C6F-06AE-4F66-8C4B-02698CA87DCF}" type="presOf" srcId="{C20080AB-5F7D-4F57-80A3-E2B16B2B1569}" destId="{B356426B-DECE-4F12-AAE2-576621EA3826}" srcOrd="0" destOrd="0" presId="urn:microsoft.com/office/officeart/2008/layout/VerticalCurvedList"/>
    <dgm:cxn modelId="{DCCF0298-3039-4EA0-9596-1ABA7B8AF243}" type="presOf" srcId="{9D891377-956E-4CDF-BA29-91F08DA0E20C}" destId="{FFF1DD26-B188-445C-A728-7397655C520F}" srcOrd="0" destOrd="0" presId="urn:microsoft.com/office/officeart/2008/layout/VerticalCurvedList"/>
    <dgm:cxn modelId="{29EE1F4B-F517-47C2-ADF6-0436DAA88576}" srcId="{C20080AB-5F7D-4F57-80A3-E2B16B2B1569}" destId="{B4F083C9-A063-405A-9ED8-A3F5E5103A31}" srcOrd="4" destOrd="0" parTransId="{0BDCB995-5081-4BD1-9004-4B1AED641F3F}" sibTransId="{F784C01F-B9C8-4A71-B792-284D883240FB}"/>
    <dgm:cxn modelId="{E041BD3A-0BFE-414B-98D0-092043CB7A39}" srcId="{C20080AB-5F7D-4F57-80A3-E2B16B2B1569}" destId="{4710D973-1702-4717-B0F1-D7C94A64692C}" srcOrd="0" destOrd="0" parTransId="{FD4E5311-5C59-47D8-BEEB-FFA14D5BF76F}" sibTransId="{464076EA-F37B-4CAA-B36A-378AEF17FEC2}"/>
    <dgm:cxn modelId="{C038999B-89AB-4ED6-AC6C-F5FD54A558EB}" srcId="{C20080AB-5F7D-4F57-80A3-E2B16B2B1569}" destId="{90560194-5265-4C95-8499-BE2A7D1E3D47}" srcOrd="5" destOrd="0" parTransId="{E86CC1CC-8355-4CCA-A820-AEF7CA9B752C}" sibTransId="{979CB773-935B-42F4-BAEC-C15B3F669F77}"/>
    <dgm:cxn modelId="{AB03CC2B-3999-44D1-8BF8-6FD3EEBD23D2}" type="presOf" srcId="{B4F083C9-A063-405A-9ED8-A3F5E5103A31}" destId="{B1D4BC5D-5397-4FED-BE75-27D0376FCB6F}" srcOrd="0" destOrd="0" presId="urn:microsoft.com/office/officeart/2008/layout/VerticalCurvedList"/>
    <dgm:cxn modelId="{6069F06F-6CEF-42CC-9DE4-AA0F362972F3}" type="presParOf" srcId="{B356426B-DECE-4F12-AAE2-576621EA3826}" destId="{75778D69-F3FF-49EA-B49A-73213AD414E9}" srcOrd="0" destOrd="0" presId="urn:microsoft.com/office/officeart/2008/layout/VerticalCurvedList"/>
    <dgm:cxn modelId="{1E6A88DD-F406-424B-A1FC-7252198E8818}" type="presParOf" srcId="{75778D69-F3FF-49EA-B49A-73213AD414E9}" destId="{E63D7E84-FFA3-4B10-AAF0-7E65D0F8BDE1}" srcOrd="0" destOrd="0" presId="urn:microsoft.com/office/officeart/2008/layout/VerticalCurvedList"/>
    <dgm:cxn modelId="{95C25468-88F9-45C1-9AD6-4DAB2808883F}" type="presParOf" srcId="{E63D7E84-FFA3-4B10-AAF0-7E65D0F8BDE1}" destId="{25AE44F9-ED71-4BC0-882F-00429B79910A}" srcOrd="0" destOrd="0" presId="urn:microsoft.com/office/officeart/2008/layout/VerticalCurvedList"/>
    <dgm:cxn modelId="{4C01193A-4560-4575-8F2C-6BADB1B9E4FD}" type="presParOf" srcId="{E63D7E84-FFA3-4B10-AAF0-7E65D0F8BDE1}" destId="{A9C4510A-C3E9-498A-AEF9-587FBE350495}" srcOrd="1" destOrd="0" presId="urn:microsoft.com/office/officeart/2008/layout/VerticalCurvedList"/>
    <dgm:cxn modelId="{2A9D1E40-F303-4D01-A789-A84D7E9714BE}" type="presParOf" srcId="{E63D7E84-FFA3-4B10-AAF0-7E65D0F8BDE1}" destId="{CF221EE8-838E-4100-80B3-5B9E72BCEC18}" srcOrd="2" destOrd="0" presId="urn:microsoft.com/office/officeart/2008/layout/VerticalCurvedList"/>
    <dgm:cxn modelId="{85DAAD53-AEF9-4D4B-AE6A-3C775450A4A6}" type="presParOf" srcId="{E63D7E84-FFA3-4B10-AAF0-7E65D0F8BDE1}" destId="{23E92634-260D-41A4-B4C6-E983F4B9DF73}" srcOrd="3" destOrd="0" presId="urn:microsoft.com/office/officeart/2008/layout/VerticalCurvedList"/>
    <dgm:cxn modelId="{E69508CD-1087-4A01-A1E1-D3FC8035AD19}" type="presParOf" srcId="{75778D69-F3FF-49EA-B49A-73213AD414E9}" destId="{838C5515-5DF4-458D-A2DF-E582D52618A6}" srcOrd="1" destOrd="0" presId="urn:microsoft.com/office/officeart/2008/layout/VerticalCurvedList"/>
    <dgm:cxn modelId="{3F5C2A30-18EE-49F6-B7B3-A881F76737C6}" type="presParOf" srcId="{75778D69-F3FF-49EA-B49A-73213AD414E9}" destId="{28060C59-EEDC-4157-8BEB-65AA18329552}" srcOrd="2" destOrd="0" presId="urn:microsoft.com/office/officeart/2008/layout/VerticalCurvedList"/>
    <dgm:cxn modelId="{955FAA05-E07F-45A5-95DF-921CDFA8F913}" type="presParOf" srcId="{28060C59-EEDC-4157-8BEB-65AA18329552}" destId="{46B97543-49C4-4A86-8005-9AFC8C7EB603}" srcOrd="0" destOrd="0" presId="urn:microsoft.com/office/officeart/2008/layout/VerticalCurvedList"/>
    <dgm:cxn modelId="{35962F79-1886-4364-86E9-23772CBC691E}" type="presParOf" srcId="{75778D69-F3FF-49EA-B49A-73213AD414E9}" destId="{703E3A7A-36CC-480F-94EC-AB073CC8986A}" srcOrd="3" destOrd="0" presId="urn:microsoft.com/office/officeart/2008/layout/VerticalCurvedList"/>
    <dgm:cxn modelId="{DD68B608-8B0D-4501-ADEF-68FCFC9F3436}" type="presParOf" srcId="{75778D69-F3FF-49EA-B49A-73213AD414E9}" destId="{03824DC3-ACF4-48A7-B9F9-2EA06255669A}" srcOrd="4" destOrd="0" presId="urn:microsoft.com/office/officeart/2008/layout/VerticalCurvedList"/>
    <dgm:cxn modelId="{36EAC97E-4509-40EE-935B-E320B9D73153}" type="presParOf" srcId="{03824DC3-ACF4-48A7-B9F9-2EA06255669A}" destId="{6A513F0E-2656-4DEF-A34F-158F98E6A0B2}" srcOrd="0" destOrd="0" presId="urn:microsoft.com/office/officeart/2008/layout/VerticalCurvedList"/>
    <dgm:cxn modelId="{168331BA-8F07-4EB6-B43E-A7EBF1D4E312}" type="presParOf" srcId="{75778D69-F3FF-49EA-B49A-73213AD414E9}" destId="{D49214BF-0C97-480B-84BA-399FEF3A3766}" srcOrd="5" destOrd="0" presId="urn:microsoft.com/office/officeart/2008/layout/VerticalCurvedList"/>
    <dgm:cxn modelId="{5D316350-C373-452D-9F60-5BA401CE79E7}" type="presParOf" srcId="{75778D69-F3FF-49EA-B49A-73213AD414E9}" destId="{1B0B5F15-E700-4BF5-9EB6-8DCE437B7127}" srcOrd="6" destOrd="0" presId="urn:microsoft.com/office/officeart/2008/layout/VerticalCurvedList"/>
    <dgm:cxn modelId="{9C4627B1-379A-4A7B-A55D-2DAD906CF40C}" type="presParOf" srcId="{1B0B5F15-E700-4BF5-9EB6-8DCE437B7127}" destId="{D07A8C2B-A578-4E2F-BF66-6F87FD3FC611}" srcOrd="0" destOrd="0" presId="urn:microsoft.com/office/officeart/2008/layout/VerticalCurvedList"/>
    <dgm:cxn modelId="{CD5C5594-9494-4314-BAE2-CC936C0ABAEE}" type="presParOf" srcId="{75778D69-F3FF-49EA-B49A-73213AD414E9}" destId="{FFF1DD26-B188-445C-A728-7397655C520F}" srcOrd="7" destOrd="0" presId="urn:microsoft.com/office/officeart/2008/layout/VerticalCurvedList"/>
    <dgm:cxn modelId="{5AAE98E4-5309-492F-AC46-97C84978E7FE}" type="presParOf" srcId="{75778D69-F3FF-49EA-B49A-73213AD414E9}" destId="{3DED7E19-9BAA-4587-811F-5852BE13C8D2}" srcOrd="8" destOrd="0" presId="urn:microsoft.com/office/officeart/2008/layout/VerticalCurvedList"/>
    <dgm:cxn modelId="{744862B0-7799-4AF9-ABA9-232808BC885F}" type="presParOf" srcId="{3DED7E19-9BAA-4587-811F-5852BE13C8D2}" destId="{DC1EA4AD-7EFD-481F-AF35-64FF1FC694D5}" srcOrd="0" destOrd="0" presId="urn:microsoft.com/office/officeart/2008/layout/VerticalCurvedList"/>
    <dgm:cxn modelId="{65113D3C-CF35-4460-A00A-B4C63416F78D}" type="presParOf" srcId="{75778D69-F3FF-49EA-B49A-73213AD414E9}" destId="{B1D4BC5D-5397-4FED-BE75-27D0376FCB6F}" srcOrd="9" destOrd="0" presId="urn:microsoft.com/office/officeart/2008/layout/VerticalCurvedList"/>
    <dgm:cxn modelId="{166D3411-3F61-488D-8FD9-F396314D0B0C}" type="presParOf" srcId="{75778D69-F3FF-49EA-B49A-73213AD414E9}" destId="{3471ED33-0CF2-41F9-BE11-5C6B7FC1065A}" srcOrd="10" destOrd="0" presId="urn:microsoft.com/office/officeart/2008/layout/VerticalCurvedList"/>
    <dgm:cxn modelId="{F257DD73-9457-481B-84BE-894039CAE295}" type="presParOf" srcId="{3471ED33-0CF2-41F9-BE11-5C6B7FC1065A}" destId="{9855BC45-8D1B-4F59-B014-E1B7EDDC0056}" srcOrd="0" destOrd="0" presId="urn:microsoft.com/office/officeart/2008/layout/VerticalCurvedList"/>
    <dgm:cxn modelId="{24AF3D64-A4A0-4784-98C4-596E722422B1}" type="presParOf" srcId="{75778D69-F3FF-49EA-B49A-73213AD414E9}" destId="{C5009E9C-440C-4F64-A956-1F034BD352CA}" srcOrd="11" destOrd="0" presId="urn:microsoft.com/office/officeart/2008/layout/VerticalCurvedList"/>
    <dgm:cxn modelId="{F270B4A9-E11F-47DD-A16A-F45E549E7F2D}" type="presParOf" srcId="{75778D69-F3FF-49EA-B49A-73213AD414E9}" destId="{1901502F-7654-43F1-A94C-2D32E50E45F3}" srcOrd="12" destOrd="0" presId="urn:microsoft.com/office/officeart/2008/layout/VerticalCurvedList"/>
    <dgm:cxn modelId="{98B8E3F0-523E-4626-AB34-7756F8600A47}" type="presParOf" srcId="{1901502F-7654-43F1-A94C-2D32E50E45F3}" destId="{5455AF77-71DD-4CAD-B9EB-896C3B67D4D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C6A0B-EFB4-401A-8DCE-2BE1C3ED1164}">
      <dsp:nvSpPr>
        <dsp:cNvPr id="0" name=""/>
        <dsp:cNvSpPr/>
      </dsp:nvSpPr>
      <dsp:spPr>
        <a:xfrm>
          <a:off x="1768724" y="0"/>
          <a:ext cx="6899020" cy="3534508"/>
        </a:xfrm>
        <a:prstGeom prst="swooshArrow">
          <a:avLst>
            <a:gd name="adj1" fmla="val 25000"/>
            <a:gd name="adj2" fmla="val 25000"/>
          </a:avLst>
        </a:prstGeom>
        <a:solidFill>
          <a:schemeClr val="accent4"/>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sp>
    <dsp:sp modelId="{B2CC6098-E78D-4451-9E78-30011E3C40C1}">
      <dsp:nvSpPr>
        <dsp:cNvPr id="0" name=""/>
        <dsp:cNvSpPr/>
      </dsp:nvSpPr>
      <dsp:spPr>
        <a:xfrm>
          <a:off x="2718031" y="2528418"/>
          <a:ext cx="130069" cy="130069"/>
        </a:xfrm>
        <a:prstGeom prst="ellipse">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sp>
    <dsp:sp modelId="{3BBE8686-366C-4BAE-B74D-C4AC403CDB28}">
      <dsp:nvSpPr>
        <dsp:cNvPr id="0" name=""/>
        <dsp:cNvSpPr/>
      </dsp:nvSpPr>
      <dsp:spPr>
        <a:xfrm>
          <a:off x="2699255" y="2658123"/>
          <a:ext cx="2721745" cy="841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921" tIns="0" rIns="0" bIns="0" numCol="1" spcCol="1270" anchor="t" anchorCtr="0">
          <a:noAutofit/>
        </a:bodyPr>
        <a:lstStyle/>
        <a:p>
          <a:pPr lvl="0" algn="l" defTabSz="889000">
            <a:lnSpc>
              <a:spcPct val="90000"/>
            </a:lnSpc>
            <a:spcBef>
              <a:spcPct val="0"/>
            </a:spcBef>
            <a:spcAft>
              <a:spcPct val="35000"/>
            </a:spcAft>
          </a:pPr>
          <a:r>
            <a:rPr lang="ru-RU" sz="2000" b="1" i="1" kern="1200" dirty="0" smtClean="0">
              <a:solidFill>
                <a:srgbClr val="FF0000"/>
              </a:solidFill>
              <a:latin typeface="Times New Roman" panose="02020603050405020304" pitchFamily="18" charset="0"/>
              <a:cs typeface="Times New Roman" panose="02020603050405020304" pitchFamily="18" charset="0"/>
            </a:rPr>
            <a:t>МОЛЕКУЛАЛЫҚ</a:t>
          </a:r>
          <a:endParaRPr lang="ru-RU" sz="2000" b="1" i="1" kern="1200" dirty="0">
            <a:solidFill>
              <a:srgbClr val="FF0000"/>
            </a:solidFill>
            <a:latin typeface="Times New Roman" panose="02020603050405020304" pitchFamily="18" charset="0"/>
            <a:cs typeface="Times New Roman" panose="02020603050405020304" pitchFamily="18" charset="0"/>
          </a:endParaRPr>
        </a:p>
      </dsp:txBody>
      <dsp:txXfrm>
        <a:off x="2699255" y="2658123"/>
        <a:ext cx="2721745" cy="841212"/>
      </dsp:txXfrm>
    </dsp:sp>
    <dsp:sp modelId="{5F8FF2E9-C021-4A57-8078-BD28C90B1DFC}">
      <dsp:nvSpPr>
        <dsp:cNvPr id="0" name=""/>
        <dsp:cNvSpPr/>
      </dsp:nvSpPr>
      <dsp:spPr>
        <a:xfrm>
          <a:off x="3651741" y="1951755"/>
          <a:ext cx="203587" cy="203587"/>
        </a:xfrm>
        <a:prstGeom prst="ellipse">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sp>
    <dsp:sp modelId="{0F2C5A71-C042-462A-B94D-DC8C8F5B7E12}">
      <dsp:nvSpPr>
        <dsp:cNvPr id="0" name=""/>
        <dsp:cNvSpPr/>
      </dsp:nvSpPr>
      <dsp:spPr>
        <a:xfrm>
          <a:off x="3657161" y="2132691"/>
          <a:ext cx="2380014" cy="337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877" tIns="0" rIns="0" bIns="0" numCol="1" spcCol="1270" anchor="t" anchorCtr="0">
          <a:noAutofit/>
        </a:bodyPr>
        <a:lstStyle/>
        <a:p>
          <a:pPr lvl="0" algn="l" defTabSz="889000">
            <a:lnSpc>
              <a:spcPct val="90000"/>
            </a:lnSpc>
            <a:spcBef>
              <a:spcPct val="0"/>
            </a:spcBef>
            <a:spcAft>
              <a:spcPct val="35000"/>
            </a:spcAft>
          </a:pPr>
          <a:r>
            <a:rPr lang="ru-RU" sz="2000" b="1" i="1" kern="1200" dirty="0" smtClean="0">
              <a:solidFill>
                <a:srgbClr val="FF0000"/>
              </a:solidFill>
              <a:latin typeface="Times New Roman" panose="02020603050405020304" pitchFamily="18" charset="0"/>
              <a:cs typeface="Times New Roman" panose="02020603050405020304" pitchFamily="18" charset="0"/>
            </a:rPr>
            <a:t>ЖАСУШАЛЫҚ</a:t>
          </a:r>
          <a:endParaRPr lang="ru-RU" sz="2000" b="1" i="1" kern="1200" dirty="0">
            <a:solidFill>
              <a:srgbClr val="FF0000"/>
            </a:solidFill>
            <a:latin typeface="Times New Roman" panose="02020603050405020304" pitchFamily="18" charset="0"/>
            <a:cs typeface="Times New Roman" panose="02020603050405020304" pitchFamily="18" charset="0"/>
          </a:endParaRPr>
        </a:p>
      </dsp:txBody>
      <dsp:txXfrm>
        <a:off x="3657161" y="2132691"/>
        <a:ext cx="2380014" cy="337954"/>
      </dsp:txXfrm>
    </dsp:sp>
    <dsp:sp modelId="{40808562-1B9F-4FF7-A206-69A8C2AFDC33}">
      <dsp:nvSpPr>
        <dsp:cNvPr id="0" name=""/>
        <dsp:cNvSpPr/>
      </dsp:nvSpPr>
      <dsp:spPr>
        <a:xfrm>
          <a:off x="4556575" y="1412389"/>
          <a:ext cx="271450" cy="271450"/>
        </a:xfrm>
        <a:prstGeom prst="ellipse">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sp>
    <dsp:sp modelId="{FE55DB5D-357D-4ADD-9AEC-A86A633A3039}">
      <dsp:nvSpPr>
        <dsp:cNvPr id="0" name=""/>
        <dsp:cNvSpPr/>
      </dsp:nvSpPr>
      <dsp:spPr>
        <a:xfrm>
          <a:off x="4690843" y="1688125"/>
          <a:ext cx="1468019" cy="1512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836" tIns="0" rIns="0" bIns="0" numCol="1" spcCol="1270" anchor="t" anchorCtr="0">
          <a:noAutofit/>
        </a:bodyPr>
        <a:lstStyle/>
        <a:p>
          <a:pPr lvl="0" algn="l" defTabSz="889000">
            <a:lnSpc>
              <a:spcPct val="90000"/>
            </a:lnSpc>
            <a:spcBef>
              <a:spcPct val="0"/>
            </a:spcBef>
            <a:spcAft>
              <a:spcPct val="35000"/>
            </a:spcAft>
          </a:pPr>
          <a:r>
            <a:rPr lang="ru-RU" sz="2000" b="1" i="1" kern="1200" dirty="0" smtClean="0">
              <a:solidFill>
                <a:srgbClr val="FF0000"/>
              </a:solidFill>
              <a:latin typeface="Times New Roman" panose="02020603050405020304" pitchFamily="18" charset="0"/>
              <a:cs typeface="Times New Roman" panose="02020603050405020304" pitchFamily="18" charset="0"/>
            </a:rPr>
            <a:t>ҰЛПАЛЫҚ</a:t>
          </a:r>
          <a:endParaRPr lang="ru-RU" sz="2000" b="1" i="1" kern="1200" dirty="0">
            <a:solidFill>
              <a:srgbClr val="FF0000"/>
            </a:solidFill>
            <a:latin typeface="Times New Roman" panose="02020603050405020304" pitchFamily="18" charset="0"/>
            <a:cs typeface="Times New Roman" panose="02020603050405020304" pitchFamily="18" charset="0"/>
          </a:endParaRPr>
        </a:p>
      </dsp:txBody>
      <dsp:txXfrm>
        <a:off x="4690843" y="1688125"/>
        <a:ext cx="1468019" cy="1512936"/>
      </dsp:txXfrm>
    </dsp:sp>
    <dsp:sp modelId="{08B75561-BDB4-49DD-837A-C4D3AE743BE0}">
      <dsp:nvSpPr>
        <dsp:cNvPr id="0" name=""/>
        <dsp:cNvSpPr/>
      </dsp:nvSpPr>
      <dsp:spPr>
        <a:xfrm>
          <a:off x="5608444" y="991076"/>
          <a:ext cx="350623" cy="350623"/>
        </a:xfrm>
        <a:prstGeom prst="ellipse">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sp>
    <dsp:sp modelId="{C7AA5585-A95B-4E6D-9033-5EA40273A987}">
      <dsp:nvSpPr>
        <dsp:cNvPr id="0" name=""/>
        <dsp:cNvSpPr/>
      </dsp:nvSpPr>
      <dsp:spPr>
        <a:xfrm>
          <a:off x="5796961" y="1332392"/>
          <a:ext cx="1561822" cy="1236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788" tIns="0" rIns="0" bIns="0" numCol="1" spcCol="1270" anchor="t" anchorCtr="0">
          <a:noAutofit/>
        </a:bodyPr>
        <a:lstStyle/>
        <a:p>
          <a:pPr lvl="0" algn="l" defTabSz="889000">
            <a:lnSpc>
              <a:spcPct val="90000"/>
            </a:lnSpc>
            <a:spcBef>
              <a:spcPct val="0"/>
            </a:spcBef>
            <a:spcAft>
              <a:spcPct val="35000"/>
            </a:spcAft>
          </a:pPr>
          <a:r>
            <a:rPr lang="ru-RU" sz="2000" b="1" i="1" kern="1200" dirty="0" smtClean="0">
              <a:solidFill>
                <a:srgbClr val="FF0000"/>
              </a:solidFill>
              <a:latin typeface="Times New Roman" panose="02020603050405020304" pitchFamily="18" charset="0"/>
              <a:cs typeface="Times New Roman" panose="02020603050405020304" pitchFamily="18" charset="0"/>
            </a:rPr>
            <a:t>ЖҮЙЕЛІК</a:t>
          </a:r>
          <a:endParaRPr lang="ru-RU" sz="2000" b="1" i="1" kern="1200" dirty="0">
            <a:solidFill>
              <a:srgbClr val="FF0000"/>
            </a:solidFill>
            <a:latin typeface="Times New Roman" panose="02020603050405020304" pitchFamily="18" charset="0"/>
            <a:cs typeface="Times New Roman" panose="02020603050405020304" pitchFamily="18" charset="0"/>
          </a:endParaRPr>
        </a:p>
      </dsp:txBody>
      <dsp:txXfrm>
        <a:off x="5796961" y="1332392"/>
        <a:ext cx="1561822" cy="1236727"/>
      </dsp:txXfrm>
    </dsp:sp>
    <dsp:sp modelId="{04B1E563-B30D-4EB2-9DF1-2B5682506783}">
      <dsp:nvSpPr>
        <dsp:cNvPr id="0" name=""/>
        <dsp:cNvSpPr/>
      </dsp:nvSpPr>
      <dsp:spPr>
        <a:xfrm>
          <a:off x="6691417" y="709729"/>
          <a:ext cx="446761" cy="446761"/>
        </a:xfrm>
        <a:prstGeom prst="ellipse">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sp>
    <dsp:sp modelId="{AB1339BF-4E0B-413F-B698-F8AB05AF13BC}">
      <dsp:nvSpPr>
        <dsp:cNvPr id="0" name=""/>
        <dsp:cNvSpPr/>
      </dsp:nvSpPr>
      <dsp:spPr>
        <a:xfrm>
          <a:off x="6906858" y="1028711"/>
          <a:ext cx="1516207" cy="17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730" tIns="0" rIns="0" bIns="0" numCol="1" spcCol="1270" anchor="t" anchorCtr="0">
          <a:noAutofit/>
        </a:bodyPr>
        <a:lstStyle/>
        <a:p>
          <a:pPr lvl="0" algn="l" defTabSz="889000">
            <a:lnSpc>
              <a:spcPct val="90000"/>
            </a:lnSpc>
            <a:spcBef>
              <a:spcPct val="0"/>
            </a:spcBef>
            <a:spcAft>
              <a:spcPct val="35000"/>
            </a:spcAft>
          </a:pPr>
          <a:r>
            <a:rPr lang="ru-RU" sz="2000" b="1" i="1" kern="1200" dirty="0" smtClean="0">
              <a:solidFill>
                <a:srgbClr val="FF0000"/>
              </a:solidFill>
              <a:latin typeface="Times New Roman" panose="02020603050405020304" pitchFamily="18" charset="0"/>
              <a:cs typeface="Times New Roman" panose="02020603050405020304" pitchFamily="18" charset="0"/>
            </a:rPr>
            <a:t>АҒЗАЛЫҚ</a:t>
          </a:r>
          <a:endParaRPr lang="ru-RU" sz="2000" b="1" i="1" kern="1200" dirty="0">
            <a:solidFill>
              <a:srgbClr val="FF0000"/>
            </a:solidFill>
            <a:latin typeface="Times New Roman" panose="02020603050405020304" pitchFamily="18" charset="0"/>
            <a:cs typeface="Times New Roman" panose="02020603050405020304" pitchFamily="18" charset="0"/>
          </a:endParaRPr>
        </a:p>
      </dsp:txBody>
      <dsp:txXfrm>
        <a:off x="6906858" y="1028711"/>
        <a:ext cx="1516207" cy="1742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64C39-84F9-430A-92D8-97833B8B1CB2}">
      <dsp:nvSpPr>
        <dsp:cNvPr id="0" name=""/>
        <dsp:cNvSpPr/>
      </dsp:nvSpPr>
      <dsp:spPr>
        <a:xfrm>
          <a:off x="0" y="121748"/>
          <a:ext cx="7773866" cy="3109546"/>
        </a:xfrm>
        <a:prstGeom prst="leftRightRibbon">
          <a:avLst/>
        </a:prstGeom>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sp>
    <dsp:sp modelId="{9A28DBD2-4FB7-4897-AFB4-49F17DE472EA}">
      <dsp:nvSpPr>
        <dsp:cNvPr id="0" name=""/>
        <dsp:cNvSpPr/>
      </dsp:nvSpPr>
      <dsp:spPr>
        <a:xfrm>
          <a:off x="932863" y="665918"/>
          <a:ext cx="2565375" cy="152367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lvl="0" algn="ctr" defTabSz="1422400">
            <a:lnSpc>
              <a:spcPct val="90000"/>
            </a:lnSpc>
            <a:spcBef>
              <a:spcPct val="0"/>
            </a:spcBef>
            <a:spcAft>
              <a:spcPct val="35000"/>
            </a:spcAft>
          </a:pPr>
          <a:r>
            <a:rPr lang="kk-KZ" sz="3200" b="1" kern="1200" dirty="0" smtClean="0">
              <a:solidFill>
                <a:srgbClr val="FF0000"/>
              </a:solidFill>
              <a:latin typeface="Times New Roman" panose="02020603050405020304" pitchFamily="18" charset="0"/>
              <a:cs typeface="Times New Roman" panose="02020603050405020304" pitchFamily="18" charset="0"/>
            </a:rPr>
            <a:t>Календарлық жас</a:t>
          </a:r>
          <a:endParaRPr lang="ru-RU" sz="3200" b="1" kern="1200" dirty="0">
            <a:solidFill>
              <a:srgbClr val="FF0000"/>
            </a:solidFill>
            <a:latin typeface="Times New Roman" panose="02020603050405020304" pitchFamily="18" charset="0"/>
            <a:cs typeface="Times New Roman" panose="02020603050405020304" pitchFamily="18" charset="0"/>
          </a:endParaRPr>
        </a:p>
      </dsp:txBody>
      <dsp:txXfrm>
        <a:off x="932863" y="665918"/>
        <a:ext cx="2565375" cy="1523677"/>
      </dsp:txXfrm>
    </dsp:sp>
    <dsp:sp modelId="{38BE030F-4478-4597-A9C0-F11C14E72B0E}">
      <dsp:nvSpPr>
        <dsp:cNvPr id="0" name=""/>
        <dsp:cNvSpPr/>
      </dsp:nvSpPr>
      <dsp:spPr>
        <a:xfrm>
          <a:off x="3886933" y="1163446"/>
          <a:ext cx="3031807" cy="152367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lvl="0" algn="ctr" defTabSz="1422400">
            <a:lnSpc>
              <a:spcPct val="90000"/>
            </a:lnSpc>
            <a:spcBef>
              <a:spcPct val="0"/>
            </a:spcBef>
            <a:spcAft>
              <a:spcPct val="35000"/>
            </a:spcAft>
          </a:pPr>
          <a:r>
            <a:rPr lang="kk-KZ" sz="3200" b="1" kern="1200" dirty="0" smtClean="0">
              <a:solidFill>
                <a:srgbClr val="FF0000"/>
              </a:solidFill>
              <a:latin typeface="Times New Roman" panose="02020603050405020304" pitchFamily="18" charset="0"/>
              <a:cs typeface="Times New Roman" panose="02020603050405020304" pitchFamily="18" charset="0"/>
            </a:rPr>
            <a:t>Биологиялық жас</a:t>
          </a:r>
          <a:endParaRPr lang="ru-RU" sz="3200" b="1" kern="1200" dirty="0">
            <a:solidFill>
              <a:srgbClr val="FF0000"/>
            </a:solidFill>
            <a:latin typeface="Times New Roman" panose="02020603050405020304" pitchFamily="18" charset="0"/>
            <a:cs typeface="Times New Roman" panose="02020603050405020304" pitchFamily="18" charset="0"/>
          </a:endParaRPr>
        </a:p>
      </dsp:txBody>
      <dsp:txXfrm>
        <a:off x="3886933" y="1163446"/>
        <a:ext cx="3031807" cy="15236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39A44-FF91-4D90-AB47-025EF239D8C5}">
      <dsp:nvSpPr>
        <dsp:cNvPr id="0" name=""/>
        <dsp:cNvSpPr/>
      </dsp:nvSpPr>
      <dsp:spPr>
        <a:xfrm>
          <a:off x="0" y="0"/>
          <a:ext cx="8241256" cy="745413"/>
        </a:xfrm>
        <a:prstGeom prst="roundRect">
          <a:avLst>
            <a:gd name="adj" fmla="val 10000"/>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kk-KZ" sz="4000" b="1" kern="1200" dirty="0" smtClean="0">
              <a:solidFill>
                <a:srgbClr val="FF0000"/>
              </a:solidFill>
              <a:latin typeface="Times New Roman" panose="02020603050405020304" pitchFamily="18" charset="0"/>
              <a:cs typeface="Times New Roman" panose="02020603050405020304" pitchFamily="18" charset="0"/>
            </a:rPr>
            <a:t>ГЕРОНТОЛОГИЯ</a:t>
          </a:r>
          <a:endParaRPr lang="ru-RU" sz="4000" b="1" kern="1200" dirty="0">
            <a:solidFill>
              <a:srgbClr val="FF0000"/>
            </a:solidFill>
            <a:latin typeface="Times New Roman" panose="02020603050405020304" pitchFamily="18" charset="0"/>
            <a:cs typeface="Times New Roman" panose="02020603050405020304" pitchFamily="18" charset="0"/>
          </a:endParaRPr>
        </a:p>
      </dsp:txBody>
      <dsp:txXfrm>
        <a:off x="21832" y="21832"/>
        <a:ext cx="8197592" cy="701749"/>
      </dsp:txXfrm>
    </dsp:sp>
    <dsp:sp modelId="{49E4129D-1F8A-409D-949A-C4E148633544}">
      <dsp:nvSpPr>
        <dsp:cNvPr id="0" name=""/>
        <dsp:cNvSpPr/>
      </dsp:nvSpPr>
      <dsp:spPr>
        <a:xfrm>
          <a:off x="2963" y="948765"/>
          <a:ext cx="2601406" cy="745413"/>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b="1" kern="1200" dirty="0" smtClean="0">
              <a:latin typeface="Times New Roman" panose="02020603050405020304" pitchFamily="18" charset="0"/>
              <a:cs typeface="Times New Roman" panose="02020603050405020304" pitchFamily="18" charset="0"/>
            </a:rPr>
            <a:t>БИОЛОГИЯЛЫҚ ГЕРОНТОЛОГИЯ</a:t>
          </a:r>
          <a:endParaRPr lang="ru-RU" sz="2000" b="1" kern="1200" dirty="0">
            <a:latin typeface="Times New Roman" panose="02020603050405020304" pitchFamily="18" charset="0"/>
            <a:cs typeface="Times New Roman" panose="02020603050405020304" pitchFamily="18" charset="0"/>
          </a:endParaRPr>
        </a:p>
      </dsp:txBody>
      <dsp:txXfrm>
        <a:off x="24795" y="970597"/>
        <a:ext cx="2557742" cy="701749"/>
      </dsp:txXfrm>
    </dsp:sp>
    <dsp:sp modelId="{096C672C-E6FE-4595-9182-1797A2C88DE5}">
      <dsp:nvSpPr>
        <dsp:cNvPr id="0" name=""/>
        <dsp:cNvSpPr/>
      </dsp:nvSpPr>
      <dsp:spPr>
        <a:xfrm>
          <a:off x="2822888" y="948765"/>
          <a:ext cx="2601406" cy="745413"/>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kk-KZ" sz="2800" b="1" kern="1200" dirty="0" smtClean="0">
              <a:latin typeface="Times New Roman" panose="02020603050405020304" pitchFamily="18" charset="0"/>
              <a:cs typeface="Times New Roman" panose="02020603050405020304" pitchFamily="18" charset="0"/>
            </a:rPr>
            <a:t>ГЕРИАТРИЯ</a:t>
          </a:r>
          <a:endParaRPr lang="ru-RU" sz="2800" b="1" kern="1200" dirty="0">
            <a:latin typeface="Times New Roman" panose="02020603050405020304" pitchFamily="18" charset="0"/>
            <a:cs typeface="Times New Roman" panose="02020603050405020304" pitchFamily="18" charset="0"/>
          </a:endParaRPr>
        </a:p>
      </dsp:txBody>
      <dsp:txXfrm>
        <a:off x="2844720" y="970597"/>
        <a:ext cx="2557742" cy="701749"/>
      </dsp:txXfrm>
    </dsp:sp>
    <dsp:sp modelId="{F1697B5E-2102-4283-A041-90C8F38DD203}">
      <dsp:nvSpPr>
        <dsp:cNvPr id="0" name=""/>
        <dsp:cNvSpPr/>
      </dsp:nvSpPr>
      <dsp:spPr>
        <a:xfrm>
          <a:off x="5642813" y="948765"/>
          <a:ext cx="2601406" cy="745413"/>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b="1" kern="1200" dirty="0" smtClean="0">
              <a:latin typeface="Times New Roman" panose="02020603050405020304" pitchFamily="18" charset="0"/>
              <a:cs typeface="Times New Roman" panose="02020603050405020304" pitchFamily="18" charset="0"/>
            </a:rPr>
            <a:t>ӘЛЕУМЕТТІК ГЕРОНТОЛОГИЯ</a:t>
          </a:r>
          <a:endParaRPr lang="ru-RU" sz="2000" b="1" kern="1200" dirty="0">
            <a:latin typeface="Times New Roman" panose="02020603050405020304" pitchFamily="18" charset="0"/>
            <a:cs typeface="Times New Roman" panose="02020603050405020304" pitchFamily="18" charset="0"/>
          </a:endParaRPr>
        </a:p>
      </dsp:txBody>
      <dsp:txXfrm>
        <a:off x="5664645" y="970597"/>
        <a:ext cx="2557742" cy="7017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A00C8-29F8-4B88-B6F6-843856235FDF}">
      <dsp:nvSpPr>
        <dsp:cNvPr id="0" name=""/>
        <dsp:cNvSpPr/>
      </dsp:nvSpPr>
      <dsp:spPr>
        <a:xfrm>
          <a:off x="0" y="0"/>
          <a:ext cx="7061981" cy="1003905"/>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ru-RU" sz="1800" b="1" i="1" u="none" kern="1200" dirty="0" smtClean="0">
              <a:solidFill>
                <a:srgbClr val="FF3300"/>
              </a:solidFill>
              <a:latin typeface="Times New Roman" pitchFamily="18" charset="0"/>
              <a:cs typeface="Times New Roman" pitchFamily="18" charset="0"/>
            </a:rPr>
            <a:t>ГЕТЕРОХРОНДЫҚ</a:t>
          </a:r>
          <a:r>
            <a:rPr lang="ru-RU" sz="1800" b="1" u="none" kern="1200" dirty="0" smtClean="0">
              <a:solidFill>
                <a:srgbClr val="FF3300"/>
              </a:solidFill>
              <a:latin typeface="Times New Roman" pitchFamily="18" charset="0"/>
              <a:cs typeface="Times New Roman" pitchFamily="18" charset="0"/>
            </a:rPr>
            <a:t> – </a:t>
          </a:r>
          <a:r>
            <a:rPr lang="ru-RU" sz="1800" kern="1200" dirty="0" err="1" smtClean="0">
              <a:solidFill>
                <a:schemeClr val="accent3">
                  <a:lumMod val="10000"/>
                </a:schemeClr>
              </a:solidFill>
              <a:latin typeface="Times New Roman" pitchFamily="18" charset="0"/>
              <a:cs typeface="Times New Roman" pitchFamily="18" charset="0"/>
            </a:rPr>
            <a:t>қартаюдың</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ұлпада</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мүше</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жүйеде</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болатын</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әр</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уақыттағы</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ерекшелігі</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терінің</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қартаюы</a:t>
          </a:r>
          <a:r>
            <a:rPr lang="ru-RU" sz="1800" kern="1200" dirty="0" smtClean="0">
              <a:solidFill>
                <a:schemeClr val="accent3">
                  <a:lumMod val="10000"/>
                </a:schemeClr>
              </a:solidFill>
              <a:latin typeface="Times New Roman" pitchFamily="18" charset="0"/>
              <a:cs typeface="Times New Roman" pitchFamily="18" charset="0"/>
            </a:rPr>
            <a:t> 20 </a:t>
          </a:r>
          <a:r>
            <a:rPr lang="ru-RU" sz="1800" kern="1200" dirty="0" err="1" smtClean="0">
              <a:solidFill>
                <a:schemeClr val="accent3">
                  <a:lumMod val="10000"/>
                </a:schemeClr>
              </a:solidFill>
              <a:latin typeface="Times New Roman" pitchFamily="18" charset="0"/>
              <a:cs typeface="Times New Roman" pitchFamily="18" charset="0"/>
            </a:rPr>
            <a:t>жастан</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басталады</a:t>
          </a:r>
          <a:r>
            <a:rPr lang="ru-RU" sz="1800" kern="1200" dirty="0" smtClean="0">
              <a:solidFill>
                <a:schemeClr val="accent3">
                  <a:lumMod val="10000"/>
                </a:schemeClr>
              </a:solidFill>
              <a:latin typeface="Times New Roman" pitchFamily="18" charset="0"/>
              <a:cs typeface="Times New Roman" pitchFamily="18" charset="0"/>
            </a:rPr>
            <a:t>, ал </a:t>
          </a:r>
          <a:r>
            <a:rPr lang="ru-RU" sz="1800" kern="1200" dirty="0" err="1" smtClean="0">
              <a:solidFill>
                <a:schemeClr val="accent3">
                  <a:lumMod val="10000"/>
                </a:schemeClr>
              </a:solidFill>
              <a:latin typeface="Times New Roman" pitchFamily="18" charset="0"/>
              <a:cs typeface="Times New Roman" pitchFamily="18" charset="0"/>
            </a:rPr>
            <a:t>көру</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мүшелерінің</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жастық</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өзгерістері</a:t>
          </a:r>
          <a:r>
            <a:rPr lang="ru-RU" sz="1800" kern="1200" dirty="0" smtClean="0">
              <a:solidFill>
                <a:schemeClr val="accent3">
                  <a:lumMod val="10000"/>
                </a:schemeClr>
              </a:solidFill>
              <a:latin typeface="Times New Roman" pitchFamily="18" charset="0"/>
              <a:cs typeface="Times New Roman" pitchFamily="18" charset="0"/>
            </a:rPr>
            <a:t> 40 </a:t>
          </a:r>
          <a:r>
            <a:rPr lang="ru-RU" sz="1800" kern="1200" dirty="0" err="1" smtClean="0">
              <a:solidFill>
                <a:schemeClr val="accent3">
                  <a:lumMod val="10000"/>
                </a:schemeClr>
              </a:solidFill>
              <a:latin typeface="Times New Roman" pitchFamily="18" charset="0"/>
              <a:cs typeface="Times New Roman" pitchFamily="18" charset="0"/>
            </a:rPr>
            <a:t>жастан</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басталады</a:t>
          </a:r>
          <a:r>
            <a:rPr lang="ru-RU" sz="1800" kern="1200" dirty="0" smtClean="0">
              <a:solidFill>
                <a:schemeClr val="accent3">
                  <a:lumMod val="10000"/>
                </a:schemeClr>
              </a:solidFill>
              <a:latin typeface="Times New Roman" pitchFamily="18" charset="0"/>
              <a:cs typeface="Times New Roman" pitchFamily="18" charset="0"/>
            </a:rPr>
            <a:t>)</a:t>
          </a:r>
          <a:r>
            <a:rPr lang="ru-RU" sz="1800" i="1" kern="1200" dirty="0" smtClean="0">
              <a:solidFill>
                <a:schemeClr val="accent2">
                  <a:lumMod val="50000"/>
                </a:schemeClr>
              </a:solidFill>
              <a:latin typeface="Times New Roman" pitchFamily="18" charset="0"/>
              <a:cs typeface="Times New Roman" pitchFamily="18" charset="0"/>
            </a:rPr>
            <a:t>.</a:t>
          </a:r>
          <a:r>
            <a:rPr lang="ru-RU" sz="1800" u="sng" kern="1200" dirty="0" smtClean="0">
              <a:latin typeface="Times New Roman" pitchFamily="18" charset="0"/>
              <a:cs typeface="Times New Roman" pitchFamily="18" charset="0"/>
            </a:rPr>
            <a:t> </a:t>
          </a:r>
          <a:endParaRPr lang="ru-RU" sz="1800" kern="1200" dirty="0">
            <a:latin typeface="Times New Roman" pitchFamily="18" charset="0"/>
            <a:cs typeface="Times New Roman" pitchFamily="18" charset="0"/>
          </a:endParaRPr>
        </a:p>
      </dsp:txBody>
      <dsp:txXfrm>
        <a:off x="29403" y="29403"/>
        <a:ext cx="5893859" cy="945099"/>
      </dsp:txXfrm>
    </dsp:sp>
    <dsp:sp modelId="{A6527846-F658-4F42-9935-A6E7AF342D3E}">
      <dsp:nvSpPr>
        <dsp:cNvPr id="0" name=""/>
        <dsp:cNvSpPr/>
      </dsp:nvSpPr>
      <dsp:spPr>
        <a:xfrm>
          <a:off x="591440" y="1186434"/>
          <a:ext cx="7061981" cy="1003905"/>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ru-RU" sz="2000" b="1" i="1" u="none" kern="1200" dirty="0" smtClean="0">
              <a:solidFill>
                <a:srgbClr val="FF0000"/>
              </a:solidFill>
              <a:latin typeface="Times New Roman" pitchFamily="18" charset="0"/>
              <a:cs typeface="Times New Roman" pitchFamily="18" charset="0"/>
            </a:rPr>
            <a:t>ГЕТЕРОТРОПТЫҚ</a:t>
          </a:r>
          <a:r>
            <a:rPr lang="ru-RU" sz="2000" b="1" u="none" kern="1200" dirty="0" smtClean="0">
              <a:solidFill>
                <a:srgbClr val="FF0000"/>
              </a:solidFill>
              <a:latin typeface="Times New Roman" pitchFamily="18" charset="0"/>
              <a:cs typeface="Times New Roman" pitchFamily="18" charset="0"/>
            </a:rPr>
            <a:t> </a:t>
          </a:r>
          <a:r>
            <a:rPr lang="ru-RU" sz="2000" u="none" kern="1200" dirty="0" smtClean="0">
              <a:solidFill>
                <a:schemeClr val="tx1"/>
              </a:solidFill>
              <a:latin typeface="Times New Roman" pitchFamily="18" charset="0"/>
              <a:cs typeface="Times New Roman" pitchFamily="18" charset="0"/>
            </a:rPr>
            <a:t> —</a:t>
          </a:r>
          <a:r>
            <a:rPr lang="ru-RU" sz="2000" u="none" kern="1200" dirty="0" err="1" smtClean="0">
              <a:solidFill>
                <a:schemeClr val="tx1"/>
              </a:solidFill>
              <a:latin typeface="Times New Roman" pitchFamily="18" charset="0"/>
              <a:cs typeface="Times New Roman" pitchFamily="18" charset="0"/>
            </a:rPr>
            <a:t>бір</a:t>
          </a:r>
          <a:r>
            <a:rPr lang="ru-RU" sz="2000" u="none" kern="1200" dirty="0" smtClean="0">
              <a:solidFill>
                <a:schemeClr val="tx1"/>
              </a:solidFill>
              <a:latin typeface="Times New Roman" pitchFamily="18" charset="0"/>
              <a:cs typeface="Times New Roman" pitchFamily="18" charset="0"/>
            </a:rPr>
            <a:t> </a:t>
          </a:r>
          <a:r>
            <a:rPr lang="ru-RU" sz="2000" u="none" kern="1200" dirty="0" err="1" smtClean="0">
              <a:solidFill>
                <a:schemeClr val="tx1"/>
              </a:solidFill>
              <a:latin typeface="Times New Roman" pitchFamily="18" charset="0"/>
              <a:cs typeface="Times New Roman" pitchFamily="18" charset="0"/>
            </a:rPr>
            <a:t>мүшенің</a:t>
          </a:r>
          <a:r>
            <a:rPr lang="ru-RU" sz="2000" u="none" kern="1200" dirty="0" smtClean="0">
              <a:solidFill>
                <a:schemeClr val="tx1"/>
              </a:solidFill>
              <a:latin typeface="Times New Roman" pitchFamily="18" charset="0"/>
              <a:cs typeface="Times New Roman" pitchFamily="18" charset="0"/>
            </a:rPr>
            <a:t> </a:t>
          </a:r>
          <a:r>
            <a:rPr lang="ru-RU" sz="2000" u="none" kern="1200" dirty="0" err="1" smtClean="0">
              <a:solidFill>
                <a:schemeClr val="tx1"/>
              </a:solidFill>
              <a:latin typeface="Times New Roman" pitchFamily="18" charset="0"/>
              <a:cs typeface="Times New Roman" pitchFamily="18" charset="0"/>
            </a:rPr>
            <a:t>әр</a:t>
          </a:r>
          <a:r>
            <a:rPr lang="ru-RU" sz="2000" u="none" kern="1200" dirty="0" smtClean="0">
              <a:solidFill>
                <a:schemeClr val="tx1"/>
              </a:solidFill>
              <a:latin typeface="Times New Roman" pitchFamily="18" charset="0"/>
              <a:cs typeface="Times New Roman" pitchFamily="18" charset="0"/>
            </a:rPr>
            <a:t> </a:t>
          </a:r>
          <a:r>
            <a:rPr lang="ru-RU" sz="2000" u="none" kern="1200" dirty="0" err="1" smtClean="0">
              <a:solidFill>
                <a:schemeClr val="tx1"/>
              </a:solidFill>
              <a:latin typeface="Times New Roman" pitchFamily="18" charset="0"/>
              <a:cs typeface="Times New Roman" pitchFamily="18" charset="0"/>
            </a:rPr>
            <a:t>түрлі</a:t>
          </a:r>
          <a:r>
            <a:rPr lang="ru-RU" sz="2000" u="none" kern="1200" dirty="0" smtClean="0">
              <a:solidFill>
                <a:schemeClr val="tx1"/>
              </a:solidFill>
              <a:latin typeface="Times New Roman" pitchFamily="18" charset="0"/>
              <a:cs typeface="Times New Roman" pitchFamily="18" charset="0"/>
            </a:rPr>
            <a:t> </a:t>
          </a:r>
          <a:r>
            <a:rPr lang="ru-RU" sz="2000" u="none" kern="1200" dirty="0" err="1" smtClean="0">
              <a:solidFill>
                <a:schemeClr val="tx1"/>
              </a:solidFill>
              <a:latin typeface="Times New Roman" pitchFamily="18" charset="0"/>
              <a:cs typeface="Times New Roman" pitchFamily="18" charset="0"/>
            </a:rPr>
            <a:t>құрылымында</a:t>
          </a:r>
          <a:r>
            <a:rPr lang="ru-RU" sz="2000" u="none" kern="1200" dirty="0" smtClean="0">
              <a:solidFill>
                <a:schemeClr val="tx1"/>
              </a:solidFill>
              <a:latin typeface="Times New Roman" pitchFamily="18" charset="0"/>
              <a:cs typeface="Times New Roman" pitchFamily="18" charset="0"/>
            </a:rPr>
            <a:t> </a:t>
          </a:r>
          <a:r>
            <a:rPr lang="ru-RU" sz="2000" u="none" kern="1200" dirty="0" err="1" smtClean="0">
              <a:solidFill>
                <a:schemeClr val="tx1"/>
              </a:solidFill>
              <a:latin typeface="Times New Roman" pitchFamily="18" charset="0"/>
              <a:cs typeface="Times New Roman" pitchFamily="18" charset="0"/>
            </a:rPr>
            <a:t>жасқа</a:t>
          </a:r>
          <a:r>
            <a:rPr lang="ru-RU" sz="2000" u="none" kern="1200" dirty="0" smtClean="0">
              <a:solidFill>
                <a:schemeClr val="tx1"/>
              </a:solidFill>
              <a:latin typeface="Times New Roman" pitchFamily="18" charset="0"/>
              <a:cs typeface="Times New Roman" pitchFamily="18" charset="0"/>
            </a:rPr>
            <a:t> </a:t>
          </a:r>
          <a:r>
            <a:rPr lang="ru-RU" sz="2000" u="none" kern="1200" dirty="0" err="1" smtClean="0">
              <a:solidFill>
                <a:schemeClr val="tx1"/>
              </a:solidFill>
              <a:latin typeface="Times New Roman" pitchFamily="18" charset="0"/>
              <a:cs typeface="Times New Roman" pitchFamily="18" charset="0"/>
            </a:rPr>
            <a:t>байланысты</a:t>
          </a:r>
          <a:r>
            <a:rPr lang="ru-RU" sz="2000" u="none" kern="1200" dirty="0" smtClean="0">
              <a:solidFill>
                <a:schemeClr val="tx1"/>
              </a:solidFill>
              <a:latin typeface="Times New Roman" pitchFamily="18" charset="0"/>
              <a:cs typeface="Times New Roman" pitchFamily="18" charset="0"/>
            </a:rPr>
            <a:t> </a:t>
          </a:r>
          <a:r>
            <a:rPr lang="ru-RU" sz="2000" u="none" kern="1200" dirty="0" err="1" smtClean="0">
              <a:solidFill>
                <a:schemeClr val="tx1"/>
              </a:solidFill>
              <a:latin typeface="Times New Roman" pitchFamily="18" charset="0"/>
              <a:cs typeface="Times New Roman" pitchFamily="18" charset="0"/>
            </a:rPr>
            <a:t>өзгерістерінің</a:t>
          </a:r>
          <a:r>
            <a:rPr lang="ru-RU" sz="2000" u="none" kern="1200" dirty="0" smtClean="0">
              <a:solidFill>
                <a:schemeClr val="tx1"/>
              </a:solidFill>
              <a:latin typeface="Times New Roman" pitchFamily="18" charset="0"/>
              <a:cs typeface="Times New Roman" pitchFamily="18" charset="0"/>
            </a:rPr>
            <a:t> </a:t>
          </a:r>
          <a:r>
            <a:rPr lang="ru-RU" sz="2000" u="none" kern="1200" dirty="0" err="1" smtClean="0">
              <a:solidFill>
                <a:schemeClr val="tx1"/>
              </a:solidFill>
              <a:latin typeface="Times New Roman" pitchFamily="18" charset="0"/>
              <a:cs typeface="Times New Roman" pitchFamily="18" charset="0"/>
            </a:rPr>
            <a:t>бірыңғай</a:t>
          </a:r>
          <a:r>
            <a:rPr lang="ru-RU" sz="2000" u="none" kern="1200" dirty="0" smtClean="0">
              <a:solidFill>
                <a:schemeClr val="tx1"/>
              </a:solidFill>
              <a:latin typeface="Times New Roman" pitchFamily="18" charset="0"/>
              <a:cs typeface="Times New Roman" pitchFamily="18" charset="0"/>
            </a:rPr>
            <a:t> </a:t>
          </a:r>
          <a:r>
            <a:rPr lang="ru-RU" sz="2000" u="none" kern="1200" dirty="0" err="1" smtClean="0">
              <a:solidFill>
                <a:schemeClr val="tx1"/>
              </a:solidFill>
              <a:latin typeface="Times New Roman" pitchFamily="18" charset="0"/>
              <a:cs typeface="Times New Roman" pitchFamily="18" charset="0"/>
            </a:rPr>
            <a:t>болмауы</a:t>
          </a:r>
          <a:r>
            <a:rPr lang="ru-RU" sz="2000" u="none" kern="1200" dirty="0" smtClean="0">
              <a:solidFill>
                <a:schemeClr val="tx1"/>
              </a:solidFill>
              <a:latin typeface="Times New Roman" pitchFamily="18" charset="0"/>
              <a:cs typeface="Times New Roman" pitchFamily="18" charset="0"/>
            </a:rPr>
            <a:t>.</a:t>
          </a:r>
          <a:endParaRPr lang="ru-RU" sz="2000" u="none" kern="1200" dirty="0">
            <a:solidFill>
              <a:schemeClr val="tx1"/>
            </a:solidFill>
            <a:latin typeface="Times New Roman" pitchFamily="18" charset="0"/>
            <a:cs typeface="Times New Roman" pitchFamily="18" charset="0"/>
          </a:endParaRPr>
        </a:p>
      </dsp:txBody>
      <dsp:txXfrm>
        <a:off x="620843" y="1215837"/>
        <a:ext cx="5759195" cy="945099"/>
      </dsp:txXfrm>
    </dsp:sp>
    <dsp:sp modelId="{C7B60C95-11A2-413B-A1CF-28C39656264F}">
      <dsp:nvSpPr>
        <dsp:cNvPr id="0" name=""/>
        <dsp:cNvSpPr/>
      </dsp:nvSpPr>
      <dsp:spPr>
        <a:xfrm>
          <a:off x="1174054" y="2372868"/>
          <a:ext cx="7061981" cy="1003905"/>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ru-RU" sz="1800" b="1" i="1" u="none" kern="1200" dirty="0" smtClean="0">
              <a:solidFill>
                <a:srgbClr val="FF3300"/>
              </a:solidFill>
              <a:latin typeface="Times New Roman" pitchFamily="18" charset="0"/>
              <a:cs typeface="Times New Roman" pitchFamily="18" charset="0"/>
            </a:rPr>
            <a:t>ГЕТЕРОКИНЕТИКАЛЫҚ</a:t>
          </a:r>
          <a:r>
            <a:rPr lang="ru-RU" sz="1800" kern="1200" dirty="0" smtClean="0">
              <a:latin typeface="Times New Roman" pitchFamily="18" charset="0"/>
              <a:cs typeface="Times New Roman" pitchFamily="18" charset="0"/>
            </a:rPr>
            <a:t> </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жасқа</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байланысты</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өзгерістердің</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әр</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түрлі</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жылдамдықта</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дамуы</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Бір</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ұлпада</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ол</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ерте</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байқалса</a:t>
          </a:r>
          <a:r>
            <a:rPr lang="ru-RU" sz="1800" kern="1200" dirty="0" smtClean="0">
              <a:solidFill>
                <a:schemeClr val="accent3">
                  <a:lumMod val="10000"/>
                </a:schemeClr>
              </a:solidFill>
              <a:latin typeface="Times New Roman" pitchFamily="18" charset="0"/>
              <a:cs typeface="Times New Roman" pitchFamily="18" charset="0"/>
            </a:rPr>
            <a:t> да, </a:t>
          </a:r>
          <a:r>
            <a:rPr lang="ru-RU" sz="1800" kern="1200" dirty="0" err="1" smtClean="0">
              <a:solidFill>
                <a:schemeClr val="accent3">
                  <a:lumMod val="10000"/>
                </a:schemeClr>
              </a:solidFill>
              <a:latin typeface="Times New Roman" pitchFamily="18" charset="0"/>
              <a:cs typeface="Times New Roman" pitchFamily="18" charset="0"/>
            </a:rPr>
            <a:t>бірақ</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ол</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жай</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және</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бірқалыпты</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дамиды</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басқасында</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жай</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пайда</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болып</a:t>
          </a:r>
          <a:r>
            <a:rPr lang="ru-RU" sz="1800" kern="1200" dirty="0" smtClean="0">
              <a:solidFill>
                <a:schemeClr val="accent3">
                  <a:lumMod val="10000"/>
                </a:schemeClr>
              </a:solidFill>
              <a:latin typeface="Times New Roman" pitchFamily="18" charset="0"/>
              <a:cs typeface="Times New Roman" pitchFamily="18" charset="0"/>
            </a:rPr>
            <a:t> тез </a:t>
          </a:r>
          <a:r>
            <a:rPr lang="ru-RU" sz="1800" kern="1200" dirty="0" err="1" smtClean="0">
              <a:solidFill>
                <a:schemeClr val="accent3">
                  <a:lumMod val="10000"/>
                </a:schemeClr>
              </a:solidFill>
              <a:latin typeface="Times New Roman" pitchFamily="18" charset="0"/>
              <a:cs typeface="Times New Roman" pitchFamily="18" charset="0"/>
            </a:rPr>
            <a:t>дамиды</a:t>
          </a:r>
          <a:r>
            <a:rPr lang="ru-RU" sz="1800" kern="1200" dirty="0" smtClean="0">
              <a:solidFill>
                <a:schemeClr val="accent3">
                  <a:lumMod val="10000"/>
                </a:schemeClr>
              </a:solidFill>
              <a:latin typeface="Times New Roman" pitchFamily="18" charset="0"/>
              <a:cs typeface="Times New Roman" pitchFamily="18" charset="0"/>
            </a:rPr>
            <a:t>.</a:t>
          </a:r>
          <a:endParaRPr lang="ru-RU" sz="1800" kern="1200" dirty="0">
            <a:latin typeface="Times New Roman" pitchFamily="18" charset="0"/>
            <a:cs typeface="Times New Roman" pitchFamily="18" charset="0"/>
          </a:endParaRPr>
        </a:p>
      </dsp:txBody>
      <dsp:txXfrm>
        <a:off x="1203457" y="2402271"/>
        <a:ext cx="5768023" cy="945099"/>
      </dsp:txXfrm>
    </dsp:sp>
    <dsp:sp modelId="{14BECEFD-6ECF-40BC-8AD6-7710C9C5BEE2}">
      <dsp:nvSpPr>
        <dsp:cNvPr id="0" name=""/>
        <dsp:cNvSpPr/>
      </dsp:nvSpPr>
      <dsp:spPr>
        <a:xfrm>
          <a:off x="1765495" y="3559302"/>
          <a:ext cx="7061981" cy="1003905"/>
        </a:xfrm>
        <a:prstGeom prst="roundRect">
          <a:avLst>
            <a:gd name="adj" fmla="val 10000"/>
          </a:avLst>
        </a:prstGeom>
        <a:solidFill>
          <a:schemeClr val="lt1"/>
        </a:solidFill>
        <a:ln w="12700" cap="flat" cmpd="sng" algn="ctr">
          <a:solidFill>
            <a:schemeClr val="accent4"/>
          </a:solidFill>
          <a:prstDash val="solid"/>
          <a:miter lim="800000"/>
          <a:headEnd type="none" w="med" len="med"/>
          <a:tailEnd type="none" w="med" len="med"/>
        </a:ln>
        <a:effectLst/>
      </dsp:spPr>
      <dsp:style>
        <a:lnRef idx="2">
          <a:schemeClr val="accent4"/>
        </a:lnRef>
        <a:fillRef idx="1">
          <a:schemeClr val="lt1"/>
        </a:fillRef>
        <a:effectRef idx="0">
          <a:schemeClr val="accent4"/>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ru-RU" sz="1800" b="1" i="1" u="sng" kern="1200" dirty="0" smtClean="0">
              <a:solidFill>
                <a:srgbClr val="FF3300"/>
              </a:solidFill>
              <a:latin typeface="Times New Roman" pitchFamily="18" charset="0"/>
              <a:cs typeface="Times New Roman" pitchFamily="18" charset="0"/>
            </a:rPr>
            <a:t>ГЕТЕРОКАТЕФТІЛІК</a:t>
          </a:r>
          <a:r>
            <a:rPr lang="ru-RU" sz="1800" b="1" i="1" kern="1200" dirty="0" smtClean="0">
              <a:latin typeface="Times New Roman" pitchFamily="18" charset="0"/>
              <a:cs typeface="Times New Roman" pitchFamily="18" charset="0"/>
            </a:rPr>
            <a:t> </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жасқа</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байланысты</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өзгерістердің</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әр</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бағытта</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дамуы</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нәтижесінде</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бір</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процестер</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тежеліп</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екіншісі</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активтенеді</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Мысалы</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жыныс</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гормондарының</a:t>
          </a:r>
          <a:r>
            <a:rPr lang="ru-RU" sz="1800" kern="1200" dirty="0" smtClean="0">
              <a:solidFill>
                <a:schemeClr val="accent3">
                  <a:lumMod val="10000"/>
                </a:schemeClr>
              </a:solidFill>
              <a:latin typeface="Times New Roman" pitchFamily="18" charset="0"/>
              <a:cs typeface="Times New Roman" pitchFamily="18" charset="0"/>
            </a:rPr>
            <a:t> </a:t>
          </a:r>
          <a:r>
            <a:rPr lang="ru-RU" sz="1800" kern="1200" dirty="0" err="1" smtClean="0">
              <a:solidFill>
                <a:schemeClr val="accent3">
                  <a:lumMod val="10000"/>
                </a:schemeClr>
              </a:solidFill>
              <a:latin typeface="Times New Roman" pitchFamily="18" charset="0"/>
              <a:cs typeface="Times New Roman" pitchFamily="18" charset="0"/>
            </a:rPr>
            <a:t>өзгерісі</a:t>
          </a:r>
          <a:r>
            <a:rPr lang="ru-RU" sz="1800" kern="1200" dirty="0" smtClean="0">
              <a:solidFill>
                <a:schemeClr val="accent3">
                  <a:lumMod val="10000"/>
                </a:schemeClr>
              </a:solidFill>
              <a:latin typeface="Times New Roman" pitchFamily="18" charset="0"/>
              <a:cs typeface="Times New Roman" pitchFamily="18" charset="0"/>
            </a:rPr>
            <a:t>.</a:t>
          </a:r>
          <a:endParaRPr lang="ru-RU" sz="1800" kern="1200" dirty="0">
            <a:latin typeface="Times New Roman" pitchFamily="18" charset="0"/>
            <a:cs typeface="Times New Roman" pitchFamily="18" charset="0"/>
          </a:endParaRPr>
        </a:p>
      </dsp:txBody>
      <dsp:txXfrm>
        <a:off x="1794898" y="3588705"/>
        <a:ext cx="5759195" cy="945099"/>
      </dsp:txXfrm>
    </dsp:sp>
    <dsp:sp modelId="{348DDFCD-2A0F-41ED-95C5-34DF977F1D25}">
      <dsp:nvSpPr>
        <dsp:cNvPr id="0" name=""/>
        <dsp:cNvSpPr/>
      </dsp:nvSpPr>
      <dsp:spPr>
        <a:xfrm>
          <a:off x="6409442" y="768900"/>
          <a:ext cx="652538" cy="65253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1600200">
            <a:lnSpc>
              <a:spcPct val="90000"/>
            </a:lnSpc>
            <a:spcBef>
              <a:spcPct val="0"/>
            </a:spcBef>
            <a:spcAft>
              <a:spcPct val="35000"/>
            </a:spcAft>
          </a:pPr>
          <a:endParaRPr lang="ru-RU" sz="3600" kern="1200">
            <a:latin typeface="Times New Roman" panose="02020603050405020304" pitchFamily="18" charset="0"/>
            <a:cs typeface="Times New Roman" panose="02020603050405020304" pitchFamily="18" charset="0"/>
          </a:endParaRPr>
        </a:p>
      </dsp:txBody>
      <dsp:txXfrm>
        <a:off x="6556263" y="768900"/>
        <a:ext cx="358896" cy="491035"/>
      </dsp:txXfrm>
    </dsp:sp>
    <dsp:sp modelId="{4966DEAA-89FB-489B-839E-BE8414F97865}">
      <dsp:nvSpPr>
        <dsp:cNvPr id="0" name=""/>
        <dsp:cNvSpPr/>
      </dsp:nvSpPr>
      <dsp:spPr>
        <a:xfrm>
          <a:off x="7000883" y="1955334"/>
          <a:ext cx="652538" cy="65253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1600200">
            <a:lnSpc>
              <a:spcPct val="90000"/>
            </a:lnSpc>
            <a:spcBef>
              <a:spcPct val="0"/>
            </a:spcBef>
            <a:spcAft>
              <a:spcPct val="35000"/>
            </a:spcAft>
          </a:pPr>
          <a:endParaRPr lang="ru-RU" sz="3600" kern="1200">
            <a:latin typeface="Times New Roman" panose="02020603050405020304" pitchFamily="18" charset="0"/>
            <a:cs typeface="Times New Roman" panose="02020603050405020304" pitchFamily="18" charset="0"/>
          </a:endParaRPr>
        </a:p>
      </dsp:txBody>
      <dsp:txXfrm>
        <a:off x="7147704" y="1955334"/>
        <a:ext cx="358896" cy="491035"/>
      </dsp:txXfrm>
    </dsp:sp>
    <dsp:sp modelId="{E6C277C4-4E17-4AD2-9F9B-49328FBE3258}">
      <dsp:nvSpPr>
        <dsp:cNvPr id="0" name=""/>
        <dsp:cNvSpPr/>
      </dsp:nvSpPr>
      <dsp:spPr>
        <a:xfrm>
          <a:off x="7583497" y="3141768"/>
          <a:ext cx="652538" cy="65253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1600200">
            <a:lnSpc>
              <a:spcPct val="90000"/>
            </a:lnSpc>
            <a:spcBef>
              <a:spcPct val="0"/>
            </a:spcBef>
            <a:spcAft>
              <a:spcPct val="35000"/>
            </a:spcAft>
          </a:pPr>
          <a:endParaRPr lang="ru-RU" sz="3600" kern="1200">
            <a:latin typeface="Times New Roman" panose="02020603050405020304" pitchFamily="18" charset="0"/>
            <a:cs typeface="Times New Roman" panose="02020603050405020304" pitchFamily="18" charset="0"/>
          </a:endParaRPr>
        </a:p>
      </dsp:txBody>
      <dsp:txXfrm>
        <a:off x="7730318" y="3141768"/>
        <a:ext cx="358896" cy="4910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80081-172E-4D49-B914-E87ED693642D}">
      <dsp:nvSpPr>
        <dsp:cNvPr id="0" name=""/>
        <dsp:cNvSpPr/>
      </dsp:nvSpPr>
      <dsp:spPr>
        <a:xfrm>
          <a:off x="4026760" y="992507"/>
          <a:ext cx="2170442" cy="863875"/>
        </a:xfrm>
        <a:custGeom>
          <a:avLst/>
          <a:gdLst/>
          <a:ahLst/>
          <a:cxnLst/>
          <a:rect l="0" t="0" r="0" b="0"/>
          <a:pathLst>
            <a:path>
              <a:moveTo>
                <a:pt x="0" y="0"/>
              </a:moveTo>
              <a:lnTo>
                <a:pt x="0" y="589502"/>
              </a:lnTo>
              <a:lnTo>
                <a:pt x="2170442" y="589502"/>
              </a:lnTo>
              <a:lnTo>
                <a:pt x="2170442" y="86387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E52C22-23D7-4CEB-BEAB-A3FD90FC3309}">
      <dsp:nvSpPr>
        <dsp:cNvPr id="0" name=""/>
        <dsp:cNvSpPr/>
      </dsp:nvSpPr>
      <dsp:spPr>
        <a:xfrm>
          <a:off x="1509286" y="992507"/>
          <a:ext cx="2517473" cy="815089"/>
        </a:xfrm>
        <a:custGeom>
          <a:avLst/>
          <a:gdLst/>
          <a:ahLst/>
          <a:cxnLst/>
          <a:rect l="0" t="0" r="0" b="0"/>
          <a:pathLst>
            <a:path>
              <a:moveTo>
                <a:pt x="2517473" y="0"/>
              </a:moveTo>
              <a:lnTo>
                <a:pt x="2517473" y="540716"/>
              </a:lnTo>
              <a:lnTo>
                <a:pt x="0" y="540716"/>
              </a:lnTo>
              <a:lnTo>
                <a:pt x="0" y="81508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C4CF23-EBBC-4AF8-BD00-D6C5A77A17AC}">
      <dsp:nvSpPr>
        <dsp:cNvPr id="0" name=""/>
        <dsp:cNvSpPr/>
      </dsp:nvSpPr>
      <dsp:spPr>
        <a:xfrm>
          <a:off x="2545888" y="301235"/>
          <a:ext cx="2961743" cy="69127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DC38D9-76AB-4BF8-ACA1-192EBD910855}">
      <dsp:nvSpPr>
        <dsp:cNvPr id="0" name=""/>
        <dsp:cNvSpPr/>
      </dsp:nvSpPr>
      <dsp:spPr>
        <a:xfrm>
          <a:off x="2874970" y="613863"/>
          <a:ext cx="2961743" cy="691272"/>
        </a:xfrm>
        <a:prstGeom prst="roundRect">
          <a:avLst>
            <a:gd name="adj" fmla="val 10000"/>
          </a:avLst>
        </a:prstGeom>
        <a:solidFill>
          <a:schemeClr val="lt1"/>
        </a:solidFill>
        <a:ln w="1905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kk-KZ" sz="2400" b="1" kern="1200" dirty="0" smtClean="0">
              <a:latin typeface="Times New Roman" panose="02020603050405020304" pitchFamily="18" charset="0"/>
              <a:cs typeface="Times New Roman" panose="02020603050405020304" pitchFamily="18" charset="0"/>
            </a:rPr>
            <a:t>ҚАРТАЮ </a:t>
          </a:r>
          <a:endParaRPr lang="ru-RU" sz="2400" b="1" kern="1200" dirty="0">
            <a:latin typeface="Times New Roman" panose="02020603050405020304" pitchFamily="18" charset="0"/>
            <a:cs typeface="Times New Roman" panose="02020603050405020304" pitchFamily="18" charset="0"/>
          </a:endParaRPr>
        </a:p>
      </dsp:txBody>
      <dsp:txXfrm>
        <a:off x="2895217" y="634110"/>
        <a:ext cx="2921249" cy="650778"/>
      </dsp:txXfrm>
    </dsp:sp>
    <dsp:sp modelId="{230A9C9B-167B-4388-9FEB-37AB1A704D93}">
      <dsp:nvSpPr>
        <dsp:cNvPr id="0" name=""/>
        <dsp:cNvSpPr/>
      </dsp:nvSpPr>
      <dsp:spPr>
        <a:xfrm>
          <a:off x="-329082" y="1807597"/>
          <a:ext cx="3676738" cy="230347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864400-E6A9-4C04-80CA-4F024490F161}">
      <dsp:nvSpPr>
        <dsp:cNvPr id="0" name=""/>
        <dsp:cNvSpPr/>
      </dsp:nvSpPr>
      <dsp:spPr>
        <a:xfrm>
          <a:off x="0" y="2120225"/>
          <a:ext cx="3676738" cy="2303471"/>
        </a:xfrm>
        <a:prstGeom prst="roundRect">
          <a:avLst>
            <a:gd name="adj" fmla="val 10000"/>
          </a:avLst>
        </a:prstGeom>
        <a:solidFill>
          <a:schemeClr val="lt1"/>
        </a:solidFill>
        <a:ln w="1905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kk-KZ" sz="2400" b="1" kern="1200" dirty="0" smtClean="0">
              <a:solidFill>
                <a:srgbClr val="FF0000"/>
              </a:solidFill>
              <a:latin typeface="Times New Roman" panose="02020603050405020304" pitchFamily="18" charset="0"/>
              <a:cs typeface="Times New Roman" panose="02020603050405020304" pitchFamily="18" charset="0"/>
            </a:rPr>
            <a:t>ҚАЛЫПТЫ </a:t>
          </a:r>
        </a:p>
        <a:p>
          <a:pPr lvl="0" algn="ctr" defTabSz="1066800">
            <a:lnSpc>
              <a:spcPct val="90000"/>
            </a:lnSpc>
            <a:spcBef>
              <a:spcPct val="0"/>
            </a:spcBef>
            <a:spcAft>
              <a:spcPct val="35000"/>
            </a:spcAft>
          </a:pPr>
          <a:r>
            <a:rPr lang="ru-RU" sz="1600" kern="1200" dirty="0" err="1" smtClean="0">
              <a:solidFill>
                <a:schemeClr val="tx1"/>
              </a:solidFill>
              <a:latin typeface="Times New Roman" pitchFamily="18" charset="0"/>
              <a:cs typeface="Times New Roman" pitchFamily="18" charset="0"/>
            </a:rPr>
            <a:t>Қартаю</a:t>
          </a:r>
          <a:r>
            <a:rPr lang="ru-RU" sz="1600" kern="1200" dirty="0" smtClean="0">
              <a:solidFill>
                <a:schemeClr val="tx1"/>
              </a:solidFill>
              <a:latin typeface="Times New Roman" pitchFamily="18" charset="0"/>
              <a:cs typeface="Times New Roman" pitchFamily="18" charset="0"/>
            </a:rPr>
            <a:t> </a:t>
          </a:r>
          <a:r>
            <a:rPr lang="ru-RU" sz="1600" kern="1200" dirty="0" err="1" smtClean="0">
              <a:solidFill>
                <a:schemeClr val="tx1"/>
              </a:solidFill>
              <a:latin typeface="Times New Roman" pitchFamily="18" charset="0"/>
              <a:cs typeface="Times New Roman" pitchFamily="18" charset="0"/>
            </a:rPr>
            <a:t>бұл</a:t>
          </a:r>
          <a:r>
            <a:rPr lang="ru-RU" sz="1600" kern="1200" dirty="0" smtClean="0">
              <a:solidFill>
                <a:schemeClr val="tx1"/>
              </a:solidFill>
              <a:latin typeface="Times New Roman" pitchFamily="18" charset="0"/>
              <a:cs typeface="Times New Roman" pitchFamily="18" charset="0"/>
            </a:rPr>
            <a:t> </a:t>
          </a:r>
          <a:r>
            <a:rPr lang="ru-RU" sz="1600" kern="1200" dirty="0" err="1" smtClean="0">
              <a:solidFill>
                <a:schemeClr val="tx1"/>
              </a:solidFill>
              <a:latin typeface="Times New Roman" pitchFamily="18" charset="0"/>
              <a:cs typeface="Times New Roman" pitchFamily="18" charset="0"/>
            </a:rPr>
            <a:t>жобаланған</a:t>
          </a:r>
          <a:r>
            <a:rPr lang="ru-RU" sz="1600" kern="1200" dirty="0" smtClean="0">
              <a:solidFill>
                <a:schemeClr val="tx1"/>
              </a:solidFill>
              <a:latin typeface="Times New Roman" pitchFamily="18" charset="0"/>
              <a:cs typeface="Times New Roman" pitchFamily="18" charset="0"/>
            </a:rPr>
            <a:t> </a:t>
          </a:r>
          <a:r>
            <a:rPr lang="ru-RU" sz="1600" kern="1200" dirty="0" err="1" smtClean="0">
              <a:solidFill>
                <a:schemeClr val="tx1"/>
              </a:solidFill>
              <a:latin typeface="Times New Roman" pitchFamily="18" charset="0"/>
              <a:cs typeface="Times New Roman" pitchFamily="18" charset="0"/>
            </a:rPr>
            <a:t>генетикалық</a:t>
          </a:r>
          <a:r>
            <a:rPr lang="ru-RU" sz="1600" kern="1200" dirty="0" smtClean="0">
              <a:solidFill>
                <a:schemeClr val="tx1"/>
              </a:solidFill>
              <a:latin typeface="Times New Roman" pitchFamily="18" charset="0"/>
              <a:cs typeface="Times New Roman" pitchFamily="18" charset="0"/>
            </a:rPr>
            <a:t> процесс, </a:t>
          </a:r>
          <a:r>
            <a:rPr lang="ru-RU" sz="1600" kern="1200" dirty="0" err="1" smtClean="0">
              <a:solidFill>
                <a:schemeClr val="tx1"/>
              </a:solidFill>
              <a:latin typeface="Times New Roman" pitchFamily="18" charset="0"/>
              <a:cs typeface="Times New Roman" pitchFamily="18" charset="0"/>
            </a:rPr>
            <a:t>яғни</a:t>
          </a:r>
          <a:r>
            <a:rPr lang="ru-RU" sz="1600" kern="1200" dirty="0" smtClean="0">
              <a:solidFill>
                <a:schemeClr val="tx1"/>
              </a:solidFill>
              <a:latin typeface="Times New Roman" pitchFamily="18" charset="0"/>
              <a:cs typeface="Times New Roman" pitchFamily="18" charset="0"/>
            </a:rPr>
            <a:t> </a:t>
          </a:r>
          <a:r>
            <a:rPr lang="ru-RU" sz="1600" kern="1200" dirty="0" err="1" smtClean="0">
              <a:solidFill>
                <a:schemeClr val="tx1"/>
              </a:solidFill>
              <a:latin typeface="Times New Roman" pitchFamily="18" charset="0"/>
              <a:cs typeface="Times New Roman" pitchFamily="18" charset="0"/>
            </a:rPr>
            <a:t>генетикалық</a:t>
          </a:r>
          <a:r>
            <a:rPr lang="ru-RU" sz="1600" kern="1200" dirty="0" smtClean="0">
              <a:solidFill>
                <a:schemeClr val="tx1"/>
              </a:solidFill>
              <a:latin typeface="Times New Roman" pitchFamily="18" charset="0"/>
              <a:cs typeface="Times New Roman" pitchFamily="18" charset="0"/>
            </a:rPr>
            <a:t> </a:t>
          </a:r>
          <a:r>
            <a:rPr lang="ru-RU" sz="1600" kern="1200" dirty="0" err="1" smtClean="0">
              <a:solidFill>
                <a:schemeClr val="tx1"/>
              </a:solidFill>
              <a:latin typeface="Times New Roman" pitchFamily="18" charset="0"/>
              <a:cs typeface="Times New Roman" pitchFamily="18" charset="0"/>
            </a:rPr>
            <a:t>аппараттағы</a:t>
          </a:r>
          <a:r>
            <a:rPr lang="ru-RU" sz="1600" kern="1200" dirty="0" smtClean="0">
              <a:solidFill>
                <a:schemeClr val="tx1"/>
              </a:solidFill>
              <a:latin typeface="Times New Roman" pitchFamily="18" charset="0"/>
              <a:cs typeface="Times New Roman" pitchFamily="18" charset="0"/>
            </a:rPr>
            <a:t> </a:t>
          </a:r>
          <a:r>
            <a:rPr lang="ru-RU" sz="1600" kern="1200" dirty="0" err="1" smtClean="0">
              <a:solidFill>
                <a:schemeClr val="tx1"/>
              </a:solidFill>
              <a:latin typeface="Times New Roman" pitchFamily="18" charset="0"/>
              <a:cs typeface="Times New Roman" pitchFamily="18" charset="0"/>
            </a:rPr>
            <a:t>дамудың</a:t>
          </a:r>
          <a:r>
            <a:rPr lang="ru-RU" sz="1600" kern="1200" dirty="0" smtClean="0">
              <a:solidFill>
                <a:schemeClr val="tx1"/>
              </a:solidFill>
              <a:latin typeface="Times New Roman" pitchFamily="18" charset="0"/>
              <a:cs typeface="Times New Roman" pitchFamily="18" charset="0"/>
            </a:rPr>
            <a:t> </a:t>
          </a:r>
          <a:r>
            <a:rPr lang="ru-RU" sz="1600" kern="1200" dirty="0" err="1" smtClean="0">
              <a:solidFill>
                <a:schemeClr val="tx1"/>
              </a:solidFill>
              <a:latin typeface="Times New Roman" pitchFamily="18" charset="0"/>
              <a:cs typeface="Times New Roman" pitchFamily="18" charset="0"/>
            </a:rPr>
            <a:t>программалық</a:t>
          </a:r>
          <a:r>
            <a:rPr lang="ru-RU" sz="1600" kern="1200" dirty="0" smtClean="0">
              <a:solidFill>
                <a:schemeClr val="tx1"/>
              </a:solidFill>
              <a:latin typeface="Times New Roman" pitchFamily="18" charset="0"/>
              <a:cs typeface="Times New Roman" pitchFamily="18" charset="0"/>
            </a:rPr>
            <a:t> </a:t>
          </a:r>
          <a:r>
            <a:rPr lang="ru-RU" sz="1600" kern="1200" dirty="0" err="1" smtClean="0">
              <a:solidFill>
                <a:schemeClr val="tx1"/>
              </a:solidFill>
              <a:latin typeface="Times New Roman" pitchFamily="18" charset="0"/>
              <a:cs typeface="Times New Roman" pitchFamily="18" charset="0"/>
            </a:rPr>
            <a:t>заңдылықтарының</a:t>
          </a:r>
          <a:r>
            <a:rPr lang="ru-RU" sz="1600" kern="1200" dirty="0" smtClean="0">
              <a:solidFill>
                <a:schemeClr val="tx1"/>
              </a:solidFill>
              <a:latin typeface="Times New Roman" pitchFamily="18" charset="0"/>
              <a:cs typeface="Times New Roman" pitchFamily="18" charset="0"/>
            </a:rPr>
            <a:t> </a:t>
          </a:r>
          <a:r>
            <a:rPr lang="ru-RU" sz="1600" kern="1200" dirty="0" err="1" smtClean="0">
              <a:solidFill>
                <a:schemeClr val="tx1"/>
              </a:solidFill>
              <a:latin typeface="Times New Roman" pitchFamily="18" charset="0"/>
              <a:cs typeface="Times New Roman" pitchFamily="18" charset="0"/>
            </a:rPr>
            <a:t>қорытындысы</a:t>
          </a:r>
          <a:r>
            <a:rPr lang="ru-RU" sz="1600" kern="1200" dirty="0" smtClean="0">
              <a:solidFill>
                <a:schemeClr val="tx1"/>
              </a:solidFill>
              <a:latin typeface="Times New Roman" pitchFamily="18" charset="0"/>
              <a:cs typeface="Times New Roman" pitchFamily="18" charset="0"/>
            </a:rPr>
            <a:t>. </a:t>
          </a:r>
          <a:r>
            <a:rPr lang="ru-RU" sz="1600" kern="1200" dirty="0" err="1" smtClean="0">
              <a:solidFill>
                <a:schemeClr val="tx1"/>
              </a:solidFill>
              <a:latin typeface="Times New Roman" pitchFamily="18" charset="0"/>
              <a:cs typeface="Times New Roman" pitchFamily="18" charset="0"/>
            </a:rPr>
            <a:t>Бұл</a:t>
          </a:r>
          <a:r>
            <a:rPr lang="ru-RU" sz="1600" kern="1200" dirty="0" smtClean="0">
              <a:solidFill>
                <a:schemeClr val="tx1"/>
              </a:solidFill>
              <a:latin typeface="Times New Roman" pitchFamily="18" charset="0"/>
              <a:cs typeface="Times New Roman" pitchFamily="18" charset="0"/>
            </a:rPr>
            <a:t> </a:t>
          </a:r>
          <a:r>
            <a:rPr lang="ru-RU" sz="1600" kern="1200" dirty="0" err="1" smtClean="0">
              <a:solidFill>
                <a:schemeClr val="tx1"/>
              </a:solidFill>
              <a:latin typeface="Times New Roman" pitchFamily="18" charset="0"/>
              <a:cs typeface="Times New Roman" pitchFamily="18" charset="0"/>
            </a:rPr>
            <a:t>жағдайда</a:t>
          </a:r>
          <a:r>
            <a:rPr lang="ru-RU" sz="1600" kern="1200" dirty="0" smtClean="0">
              <a:solidFill>
                <a:schemeClr val="tx1"/>
              </a:solidFill>
              <a:latin typeface="Times New Roman" pitchFamily="18" charset="0"/>
              <a:cs typeface="Times New Roman" pitchFamily="18" charset="0"/>
            </a:rPr>
            <a:t>, </a:t>
          </a:r>
          <a:r>
            <a:rPr lang="ru-RU" sz="1600" kern="1200" dirty="0" err="1" smtClean="0">
              <a:solidFill>
                <a:schemeClr val="tx1"/>
              </a:solidFill>
              <a:latin typeface="Times New Roman" pitchFamily="18" charset="0"/>
              <a:cs typeface="Times New Roman" pitchFamily="18" charset="0"/>
            </a:rPr>
            <a:t>қартаю</a:t>
          </a:r>
          <a:r>
            <a:rPr lang="ru-RU" sz="1600" kern="1200" dirty="0" smtClean="0">
              <a:solidFill>
                <a:schemeClr val="tx1"/>
              </a:solidFill>
              <a:latin typeface="Times New Roman" pitchFamily="18" charset="0"/>
              <a:cs typeface="Times New Roman" pitchFamily="18" charset="0"/>
            </a:rPr>
            <a:t> </a:t>
          </a:r>
          <a:r>
            <a:rPr lang="ru-RU" sz="1600" kern="1200" dirty="0" err="1" smtClean="0">
              <a:solidFill>
                <a:schemeClr val="tx1"/>
              </a:solidFill>
              <a:latin typeface="Times New Roman" pitchFamily="18" charset="0"/>
              <a:cs typeface="Times New Roman" pitchFamily="18" charset="0"/>
            </a:rPr>
            <a:t>темпіне</a:t>
          </a:r>
          <a:r>
            <a:rPr lang="ru-RU" sz="1600" kern="1200" dirty="0" smtClean="0">
              <a:solidFill>
                <a:schemeClr val="tx1"/>
              </a:solidFill>
              <a:latin typeface="Times New Roman" pitchFamily="18" charset="0"/>
              <a:cs typeface="Times New Roman" pitchFamily="18" charset="0"/>
            </a:rPr>
            <a:t> </a:t>
          </a:r>
          <a:r>
            <a:rPr lang="ru-RU" sz="1600" kern="1200" dirty="0" err="1" smtClean="0">
              <a:solidFill>
                <a:schemeClr val="tx1"/>
              </a:solidFill>
              <a:latin typeface="Times New Roman" pitchFamily="18" charset="0"/>
              <a:cs typeface="Times New Roman" pitchFamily="18" charset="0"/>
            </a:rPr>
            <a:t>қоршаған</a:t>
          </a:r>
          <a:r>
            <a:rPr lang="ru-RU" sz="1600" kern="1200" dirty="0" smtClean="0">
              <a:solidFill>
                <a:schemeClr val="tx1"/>
              </a:solidFill>
              <a:latin typeface="Times New Roman" pitchFamily="18" charset="0"/>
              <a:cs typeface="Times New Roman" pitchFamily="18" charset="0"/>
            </a:rPr>
            <a:t> </a:t>
          </a:r>
          <a:r>
            <a:rPr lang="ru-RU" sz="1600" kern="1200" dirty="0" err="1" smtClean="0">
              <a:solidFill>
                <a:schemeClr val="tx1"/>
              </a:solidFill>
              <a:latin typeface="Times New Roman" pitchFamily="18" charset="0"/>
              <a:cs typeface="Times New Roman" pitchFamily="18" charset="0"/>
            </a:rPr>
            <a:t>ортаның</a:t>
          </a:r>
          <a:r>
            <a:rPr lang="ru-RU" sz="1600" kern="1200" dirty="0" smtClean="0">
              <a:solidFill>
                <a:schemeClr val="tx1"/>
              </a:solidFill>
              <a:latin typeface="Times New Roman" pitchFamily="18" charset="0"/>
              <a:cs typeface="Times New Roman" pitchFamily="18" charset="0"/>
            </a:rPr>
            <a:t> </a:t>
          </a:r>
          <a:r>
            <a:rPr lang="ru-RU" sz="1600" kern="1200" dirty="0" err="1" smtClean="0">
              <a:solidFill>
                <a:schemeClr val="tx1"/>
              </a:solidFill>
              <a:latin typeface="Times New Roman" pitchFamily="18" charset="0"/>
              <a:cs typeface="Times New Roman" pitchFamily="18" charset="0"/>
            </a:rPr>
            <a:t>факторлары</a:t>
          </a:r>
          <a:r>
            <a:rPr lang="ru-RU" sz="1600" kern="1200" dirty="0" smtClean="0">
              <a:solidFill>
                <a:schemeClr val="tx1"/>
              </a:solidFill>
              <a:latin typeface="Times New Roman" pitchFamily="18" charset="0"/>
              <a:cs typeface="Times New Roman" pitchFamily="18" charset="0"/>
            </a:rPr>
            <a:t> мен </a:t>
          </a:r>
          <a:r>
            <a:rPr lang="ru-RU" sz="1600" kern="1200" dirty="0" err="1" smtClean="0">
              <a:solidFill>
                <a:schemeClr val="tx1"/>
              </a:solidFill>
              <a:latin typeface="Times New Roman" pitchFamily="18" charset="0"/>
              <a:cs typeface="Times New Roman" pitchFamily="18" charset="0"/>
            </a:rPr>
            <a:t>ішкі</a:t>
          </a:r>
          <a:r>
            <a:rPr lang="ru-RU" sz="1600" kern="1200" dirty="0" smtClean="0">
              <a:solidFill>
                <a:schemeClr val="tx1"/>
              </a:solidFill>
              <a:latin typeface="Times New Roman" pitchFamily="18" charset="0"/>
              <a:cs typeface="Times New Roman" pitchFamily="18" charset="0"/>
            </a:rPr>
            <a:t> </a:t>
          </a:r>
          <a:r>
            <a:rPr lang="ru-RU" sz="1600" kern="1200" dirty="0" err="1" smtClean="0">
              <a:solidFill>
                <a:schemeClr val="tx1"/>
              </a:solidFill>
              <a:latin typeface="Times New Roman" pitchFamily="18" charset="0"/>
              <a:cs typeface="Times New Roman" pitchFamily="18" charset="0"/>
            </a:rPr>
            <a:t>ортаның</a:t>
          </a:r>
          <a:r>
            <a:rPr lang="ru-RU" sz="1600" kern="1200" dirty="0" smtClean="0">
              <a:solidFill>
                <a:schemeClr val="tx1"/>
              </a:solidFill>
              <a:latin typeface="Times New Roman" pitchFamily="18" charset="0"/>
              <a:cs typeface="Times New Roman" pitchFamily="18" charset="0"/>
            </a:rPr>
            <a:t> </a:t>
          </a:r>
          <a:r>
            <a:rPr lang="ru-RU" sz="1600" kern="1200" dirty="0" err="1" smtClean="0">
              <a:solidFill>
                <a:schemeClr val="tx1"/>
              </a:solidFill>
              <a:latin typeface="Times New Roman" pitchFamily="18" charset="0"/>
              <a:cs typeface="Times New Roman" pitchFamily="18" charset="0"/>
            </a:rPr>
            <a:t>әсері</a:t>
          </a:r>
          <a:r>
            <a:rPr lang="ru-RU" sz="1600" kern="1200" dirty="0" smtClean="0">
              <a:solidFill>
                <a:schemeClr val="tx1"/>
              </a:solidFill>
              <a:latin typeface="Times New Roman" pitchFamily="18" charset="0"/>
              <a:cs typeface="Times New Roman" pitchFamily="18" charset="0"/>
            </a:rPr>
            <a:t> </a:t>
          </a:r>
          <a:r>
            <a:rPr lang="ru-RU" sz="1600" kern="1200" dirty="0" err="1" smtClean="0">
              <a:solidFill>
                <a:schemeClr val="tx1"/>
              </a:solidFill>
              <a:latin typeface="Times New Roman" pitchFamily="18" charset="0"/>
              <a:cs typeface="Times New Roman" pitchFamily="18" charset="0"/>
            </a:rPr>
            <a:t>өте</a:t>
          </a:r>
          <a:r>
            <a:rPr lang="ru-RU" sz="1600" kern="1200" dirty="0" smtClean="0">
              <a:solidFill>
                <a:schemeClr val="tx1"/>
              </a:solidFill>
              <a:latin typeface="Times New Roman" pitchFamily="18" charset="0"/>
              <a:cs typeface="Times New Roman" pitchFamily="18" charset="0"/>
            </a:rPr>
            <a:t> </a:t>
          </a:r>
          <a:r>
            <a:rPr lang="ru-RU" sz="1600" kern="1200" dirty="0" err="1" smtClean="0">
              <a:solidFill>
                <a:schemeClr val="tx1"/>
              </a:solidFill>
              <a:latin typeface="Times New Roman" pitchFamily="18" charset="0"/>
              <a:cs typeface="Times New Roman" pitchFamily="18" charset="0"/>
            </a:rPr>
            <a:t>төмен</a:t>
          </a:r>
          <a:r>
            <a:rPr lang="ru-RU" sz="1600" kern="1200" dirty="0" smtClean="0">
              <a:solidFill>
                <a:schemeClr val="tx1"/>
              </a:solidFill>
              <a:latin typeface="Times New Roman" pitchFamily="18" charset="0"/>
              <a:cs typeface="Times New Roman" pitchFamily="18" charset="0"/>
            </a:rPr>
            <a:t> </a:t>
          </a:r>
          <a:r>
            <a:rPr lang="ru-RU" sz="1600" kern="1200" dirty="0" err="1" smtClean="0">
              <a:solidFill>
                <a:schemeClr val="tx1"/>
              </a:solidFill>
              <a:latin typeface="Times New Roman" pitchFamily="18" charset="0"/>
              <a:cs typeface="Times New Roman" pitchFamily="18" charset="0"/>
            </a:rPr>
            <a:t>сатыда</a:t>
          </a:r>
          <a:r>
            <a:rPr lang="ru-RU" sz="1600" kern="1200" dirty="0" smtClean="0">
              <a:solidFill>
                <a:schemeClr val="tx1"/>
              </a:solidFill>
              <a:latin typeface="Times New Roman" pitchFamily="18" charset="0"/>
              <a:cs typeface="Times New Roman" pitchFamily="18" charset="0"/>
            </a:rPr>
            <a:t> </a:t>
          </a:r>
          <a:r>
            <a:rPr lang="ru-RU" sz="1600" kern="1200" dirty="0" err="1" smtClean="0">
              <a:solidFill>
                <a:schemeClr val="tx1"/>
              </a:solidFill>
              <a:latin typeface="Times New Roman" pitchFamily="18" charset="0"/>
              <a:cs typeface="Times New Roman" pitchFamily="18" charset="0"/>
            </a:rPr>
            <a:t>болады</a:t>
          </a:r>
          <a:r>
            <a:rPr lang="ru-RU" sz="1600" kern="1200" dirty="0" smtClean="0">
              <a:solidFill>
                <a:schemeClr val="tx1"/>
              </a:solidFill>
              <a:latin typeface="Times New Roman" pitchFamily="18" charset="0"/>
              <a:cs typeface="Times New Roman" pitchFamily="18" charset="0"/>
            </a:rPr>
            <a:t>. </a:t>
          </a:r>
          <a:endParaRPr lang="ru-RU" sz="1600" b="1" kern="1200" dirty="0">
            <a:solidFill>
              <a:schemeClr val="tx1"/>
            </a:solidFill>
            <a:latin typeface="Times New Roman" panose="02020603050405020304" pitchFamily="18" charset="0"/>
            <a:cs typeface="Times New Roman" panose="02020603050405020304" pitchFamily="18" charset="0"/>
          </a:endParaRPr>
        </a:p>
      </dsp:txBody>
      <dsp:txXfrm>
        <a:off x="67466" y="2187691"/>
        <a:ext cx="3541806" cy="2168539"/>
      </dsp:txXfrm>
    </dsp:sp>
    <dsp:sp modelId="{B9E3B450-DAC3-4EB8-9734-C40FCEB2C03A}">
      <dsp:nvSpPr>
        <dsp:cNvPr id="0" name=""/>
        <dsp:cNvSpPr/>
      </dsp:nvSpPr>
      <dsp:spPr>
        <a:xfrm>
          <a:off x="4340885" y="1856383"/>
          <a:ext cx="3712634" cy="25789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FD4E80-1BAA-4A2E-B07B-E99364035A82}">
      <dsp:nvSpPr>
        <dsp:cNvPr id="0" name=""/>
        <dsp:cNvSpPr/>
      </dsp:nvSpPr>
      <dsp:spPr>
        <a:xfrm>
          <a:off x="4669968" y="2169011"/>
          <a:ext cx="3712634" cy="2578938"/>
        </a:xfrm>
        <a:prstGeom prst="roundRect">
          <a:avLst>
            <a:gd name="adj" fmla="val 10000"/>
          </a:avLst>
        </a:prstGeom>
        <a:solidFill>
          <a:schemeClr val="lt1"/>
        </a:solidFill>
        <a:ln w="1905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kk-KZ" sz="2400" b="1" kern="1200" dirty="0" smtClean="0">
              <a:solidFill>
                <a:srgbClr val="FF0000"/>
              </a:solidFill>
              <a:latin typeface="Times New Roman" panose="02020603050405020304" pitchFamily="18" charset="0"/>
              <a:cs typeface="Times New Roman" panose="02020603050405020304" pitchFamily="18" charset="0"/>
            </a:rPr>
            <a:t>ЕРТЕ</a:t>
          </a:r>
        </a:p>
        <a:p>
          <a:pPr lvl="0" algn="ctr" defTabSz="1066800">
            <a:lnSpc>
              <a:spcPct val="90000"/>
            </a:lnSpc>
            <a:spcBef>
              <a:spcPct val="0"/>
            </a:spcBef>
            <a:spcAft>
              <a:spcPct val="35000"/>
            </a:spcAft>
          </a:pPr>
          <a:r>
            <a:rPr lang="ru-RU" sz="1600" b="0" i="0" kern="1200" dirty="0" err="1" smtClean="0">
              <a:latin typeface="Times New Roman" panose="02020603050405020304" pitchFamily="18" charset="0"/>
              <a:cs typeface="Times New Roman" panose="02020603050405020304" pitchFamily="18" charset="0"/>
            </a:rPr>
            <a:t>Кәрілік</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белгілерінің</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мезгілінен</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бұрын</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пайда</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болуы</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Адамның</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биологиялық</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және</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психологиялық</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қорғаныс</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механизмдерінің</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шамадан</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тыс</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тотығуы</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Тұқым</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қуалаушылық</a:t>
          </a:r>
          <a:r>
            <a:rPr lang="ru-RU" sz="1600" b="0" i="0" kern="1200" dirty="0" smtClean="0">
              <a:latin typeface="Times New Roman" panose="02020603050405020304" pitchFamily="18" charset="0"/>
              <a:cs typeface="Times New Roman" panose="02020603050405020304" pitchFamily="18" charset="0"/>
            </a:rPr>
            <a:t> пен </a:t>
          </a:r>
          <a:r>
            <a:rPr lang="ru-RU" sz="1600" b="0" i="0" kern="1200" dirty="0" err="1" smtClean="0">
              <a:latin typeface="Times New Roman" panose="02020603050405020304" pitchFamily="18" charset="0"/>
              <a:cs typeface="Times New Roman" panose="02020603050405020304" pitchFamily="18" charset="0"/>
            </a:rPr>
            <a:t>туабітті</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гендік</a:t>
          </a:r>
          <a:r>
            <a:rPr lang="ru-RU" sz="1600" b="0" i="0" kern="1200" dirty="0" smtClean="0">
              <a:latin typeface="Times New Roman" panose="02020603050405020304" pitchFamily="18" charset="0"/>
              <a:cs typeface="Times New Roman" panose="02020603050405020304" pitchFamily="18" charset="0"/>
            </a:rPr>
            <a:t> ­– </a:t>
          </a:r>
          <a:r>
            <a:rPr lang="ru-RU" sz="1600" b="0" i="0" kern="1200" dirty="0" err="1" smtClean="0">
              <a:latin typeface="Times New Roman" panose="02020603050405020304" pitchFamily="18" charset="0"/>
              <a:cs typeface="Times New Roman" panose="02020603050405020304" pitchFamily="18" charset="0"/>
            </a:rPr>
            <a:t>тектіктің</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салдары</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Жалпы</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денсаулықтың</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ақаулығы</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ауыр</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созылмалы</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дерт</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зардабы</a:t>
          </a:r>
          <a:r>
            <a:rPr lang="ru-RU" sz="1600" b="0" i="0" kern="1200" dirty="0" smtClean="0">
              <a:latin typeface="Times New Roman" panose="02020603050405020304" pitchFamily="18" charset="0"/>
              <a:cs typeface="Times New Roman" panose="02020603050405020304" pitchFamily="18" charset="0"/>
            </a:rPr>
            <a:t>. Жеке </a:t>
          </a:r>
          <a:r>
            <a:rPr lang="ru-RU" sz="1600" b="0" i="0" kern="1200" dirty="0" err="1" smtClean="0">
              <a:latin typeface="Times New Roman" panose="02020603050405020304" pitchFamily="18" charset="0"/>
              <a:cs typeface="Times New Roman" panose="02020603050405020304" pitchFamily="18" charset="0"/>
            </a:rPr>
            <a:t>бастың</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күтімсіздігі</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тіршілігіне</a:t>
          </a:r>
          <a:r>
            <a:rPr lang="ru-RU" sz="1600" b="0" i="0" kern="1200" dirty="0" smtClean="0">
              <a:latin typeface="Times New Roman" panose="02020603050405020304" pitchFamily="18" charset="0"/>
              <a:cs typeface="Times New Roman" panose="02020603050405020304" pitchFamily="18" charset="0"/>
            </a:rPr>
            <a:t> </a:t>
          </a:r>
          <a:r>
            <a:rPr lang="ru-RU" sz="1600" b="0" i="0" kern="1200" dirty="0" err="1" smtClean="0">
              <a:latin typeface="Times New Roman" panose="02020603050405020304" pitchFamily="18" charset="0"/>
              <a:cs typeface="Times New Roman" panose="02020603050405020304" pitchFamily="18" charset="0"/>
            </a:rPr>
            <a:t>жауапсыздығы</a:t>
          </a:r>
          <a:r>
            <a:rPr lang="ru-RU" sz="1600" b="0" i="0" kern="1200" dirty="0" smtClean="0">
              <a:latin typeface="Times New Roman" panose="02020603050405020304" pitchFamily="18" charset="0"/>
              <a:cs typeface="Times New Roman" panose="02020603050405020304" pitchFamily="18" charset="0"/>
            </a:rPr>
            <a:t>.</a:t>
          </a:r>
          <a:endParaRPr lang="ru-RU" sz="1600" b="1" kern="1200" dirty="0">
            <a:latin typeface="Times New Roman" panose="02020603050405020304" pitchFamily="18" charset="0"/>
            <a:cs typeface="Times New Roman" panose="02020603050405020304" pitchFamily="18" charset="0"/>
          </a:endParaRPr>
        </a:p>
      </dsp:txBody>
      <dsp:txXfrm>
        <a:off x="4745503" y="2244546"/>
        <a:ext cx="3561564" cy="24278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23F90B-5AE2-4B08-977B-3C861B12729C}" type="datetimeFigureOut">
              <a:rPr lang="ru-RU" smtClean="0"/>
              <a:pPr/>
              <a:t>08.01.2002</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7DABF-FB1F-42FE-8AC3-433D2EAAC9E5}" type="slidenum">
              <a:rPr lang="ru-RU" smtClean="0"/>
              <a:pPr/>
              <a:t>‹#›</a:t>
            </a:fld>
            <a:endParaRPr lang="ru-RU"/>
          </a:p>
        </p:txBody>
      </p:sp>
    </p:spTree>
    <p:extLst>
      <p:ext uri="{BB962C8B-B14F-4D97-AF65-F5344CB8AC3E}">
        <p14:creationId xmlns:p14="http://schemas.microsoft.com/office/powerpoint/2010/main" val="1767174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9A2510D7-62A8-4D74-85A0-7C979781BC33}" type="slidenum">
              <a:rPr lang="ru-RU" smtClean="0"/>
              <a:pPr>
                <a:defRPr/>
              </a:pPr>
              <a:t>21</a:t>
            </a:fld>
            <a:endParaRPr lang="ru-RU"/>
          </a:p>
        </p:txBody>
      </p:sp>
    </p:spTree>
    <p:extLst>
      <p:ext uri="{BB962C8B-B14F-4D97-AF65-F5344CB8AC3E}">
        <p14:creationId xmlns:p14="http://schemas.microsoft.com/office/powerpoint/2010/main" val="3696687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157897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2228112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466777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2082195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2058415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3857606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3528487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1685773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2846993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4234775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242432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2981979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1368778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514377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4218387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795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2055313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161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2579951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2960" y="2582334"/>
            <a:ext cx="370332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440" y="2582334"/>
            <a:ext cx="370332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2561366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362929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252575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27372359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55DC411-5CB8-4403-935D-CA718CA4DDBF}" type="datetimeFigureOut">
              <a:rPr lang="ru-RU" smtClean="0"/>
              <a:pPr/>
              <a:t>08.01.2002</a:t>
            </a:fld>
            <a:endParaRPr lang="ru-RU"/>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5B46D59-0356-4102-B09F-0284F2ECBCBC}" type="slidenum">
              <a:rPr lang="ru-RU" smtClean="0"/>
              <a:pPr/>
              <a:t>‹#›</a:t>
            </a:fld>
            <a:endParaRPr lang="ru-RU"/>
          </a:p>
        </p:txBody>
      </p:sp>
    </p:spTree>
    <p:extLst>
      <p:ext uri="{BB962C8B-B14F-4D97-AF65-F5344CB8AC3E}">
        <p14:creationId xmlns:p14="http://schemas.microsoft.com/office/powerpoint/2010/main" val="11963163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2948708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8199315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2596102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756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27996502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58378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29826525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2960" y="2582334"/>
            <a:ext cx="370332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440" y="2582334"/>
            <a:ext cx="370332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10351205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250811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18101338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38794870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55DC411-5CB8-4403-935D-CA718CA4DDBF}" type="datetimeFigureOut">
              <a:rPr lang="ru-RU" smtClean="0"/>
              <a:pPr/>
              <a:t>08.01.2002</a:t>
            </a:fld>
            <a:endParaRPr lang="ru-RU"/>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5B46D59-0356-4102-B09F-0284F2ECBCBC}" type="slidenum">
              <a:rPr lang="ru-RU" smtClean="0"/>
              <a:pPr/>
              <a:t>‹#›</a:t>
            </a:fld>
            <a:endParaRPr lang="ru-RU"/>
          </a:p>
        </p:txBody>
      </p:sp>
    </p:spTree>
    <p:extLst>
      <p:ext uri="{BB962C8B-B14F-4D97-AF65-F5344CB8AC3E}">
        <p14:creationId xmlns:p14="http://schemas.microsoft.com/office/powerpoint/2010/main" val="33249433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26816007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25830884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40588397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155DC411-5CB8-4403-935D-CA718CA4DDBF}" type="datetimeFigureOut">
              <a:rPr lang="ru-RU" smtClean="0"/>
              <a:pPr/>
              <a:t>08.01.2002</a:t>
            </a:fld>
            <a:endParaRPr lang="ru-RU"/>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5B46D59-0356-4102-B09F-0284F2ECBCBC}" type="slidenum">
              <a:rPr lang="ru-RU" smtClean="0"/>
              <a:pPr/>
              <a:t>‹#›</a:t>
            </a:fld>
            <a:endParaRPr lang="ru-RU"/>
          </a:p>
        </p:txBody>
      </p:sp>
      <p:cxnSp>
        <p:nvCxnSpPr>
          <p:cNvPr id="8" name="Straight Connector 7"/>
          <p:cNvCxnSpPr/>
          <p:nvPr/>
        </p:nvCxnSpPr>
        <p:spPr>
          <a:xfrm>
            <a:off x="1483995" y="3733800"/>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4395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32029673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cxnSp>
        <p:nvCxnSpPr>
          <p:cNvPr id="7" name="Straight Connector 6"/>
          <p:cNvCxnSpPr/>
          <p:nvPr/>
        </p:nvCxnSpPr>
        <p:spPr>
          <a:xfrm>
            <a:off x="1485900" y="4020408"/>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9539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28692648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1289650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20053773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42299385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895429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ru-RU" smtClean="0"/>
              <a:t>Образец заголовка</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4027599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2633262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29705527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24703068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155DC411-5CB8-4403-935D-CA718CA4DDBF}" type="datetimeFigureOut">
              <a:rPr lang="ru-RU" smtClean="0"/>
              <a:pPr/>
              <a:t>08.01.2002</a:t>
            </a:fld>
            <a:endParaRPr lang="ru-RU"/>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5B46D59-0356-4102-B09F-0284F2ECBCBC}" type="slidenum">
              <a:rPr lang="ru-RU" smtClean="0"/>
              <a:pPr/>
              <a:t>‹#›</a:t>
            </a:fld>
            <a:endParaRPr lang="ru-RU"/>
          </a:p>
        </p:txBody>
      </p:sp>
    </p:spTree>
    <p:extLst>
      <p:ext uri="{BB962C8B-B14F-4D97-AF65-F5344CB8AC3E}">
        <p14:creationId xmlns:p14="http://schemas.microsoft.com/office/powerpoint/2010/main" val="40070888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34461020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155DC411-5CB8-4403-935D-CA718CA4DDBF}" type="datetimeFigureOut">
              <a:rPr lang="ru-RU" smtClean="0"/>
              <a:pPr/>
              <a:t>08.01.2002</a:t>
            </a:fld>
            <a:endParaRPr lang="ru-RU"/>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5B46D59-0356-4102-B09F-0284F2ECBCBC}" type="slidenum">
              <a:rPr lang="ru-RU" smtClean="0"/>
              <a:pPr/>
              <a:t>‹#›</a:t>
            </a:fld>
            <a:endParaRPr lang="ru-RU"/>
          </a:p>
        </p:txBody>
      </p:sp>
    </p:spTree>
    <p:extLst>
      <p:ext uri="{BB962C8B-B14F-4D97-AF65-F5344CB8AC3E}">
        <p14:creationId xmlns:p14="http://schemas.microsoft.com/office/powerpoint/2010/main" val="15907996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188020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953345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16462753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9346008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25695916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55DC411-5CB8-4403-935D-CA718CA4DDBF}" type="datetimeFigureOut">
              <a:rPr lang="ru-RU" smtClean="0"/>
              <a:pPr/>
              <a:t>08.01.2002</a:t>
            </a:fld>
            <a:endParaRPr lang="ru-RU"/>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5B46D59-0356-4102-B09F-0284F2ECBCBC}" type="slidenum">
              <a:rPr lang="ru-RU" smtClean="0"/>
              <a:pPr/>
              <a:t>‹#›</a:t>
            </a:fld>
            <a:endParaRPr lang="ru-RU"/>
          </a:p>
        </p:txBody>
      </p:sp>
    </p:spTree>
    <p:extLst>
      <p:ext uri="{BB962C8B-B14F-4D97-AF65-F5344CB8AC3E}">
        <p14:creationId xmlns:p14="http://schemas.microsoft.com/office/powerpoint/2010/main" val="12780221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42163599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39377848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155DC411-5CB8-4403-935D-CA718CA4DDBF}" type="datetimeFigureOut">
              <a:rPr lang="ru-RU" smtClean="0"/>
              <a:pPr/>
              <a:t>08.01.2002</a:t>
            </a:fld>
            <a:endParaRPr lang="ru-RU"/>
          </a:p>
        </p:txBody>
      </p:sp>
      <p:sp>
        <p:nvSpPr>
          <p:cNvPr id="5" name="Footer Placeholder 4"/>
          <p:cNvSpPr>
            <a:spLocks noGrp="1"/>
          </p:cNvSpPr>
          <p:nvPr>
            <p:ph type="ftr" sz="quarter" idx="11"/>
          </p:nvPr>
        </p:nvSpPr>
        <p:spPr>
          <a:xfrm>
            <a:off x="581192" y="5951810"/>
            <a:ext cx="5922209" cy="365125"/>
          </a:xfrm>
        </p:spPr>
        <p:txBody>
          <a:bodyPr/>
          <a:lstStyle/>
          <a:p>
            <a:endParaRPr lang="ru-RU"/>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5B46D59-0356-4102-B09F-0284F2ECBCBC}" type="slidenum">
              <a:rPr lang="ru-RU" smtClean="0"/>
              <a:pPr/>
              <a:t>‹#›</a:t>
            </a:fld>
            <a:endParaRPr lang="ru-RU"/>
          </a:p>
        </p:txBody>
      </p:sp>
    </p:spTree>
    <p:extLst>
      <p:ext uri="{BB962C8B-B14F-4D97-AF65-F5344CB8AC3E}">
        <p14:creationId xmlns:p14="http://schemas.microsoft.com/office/powerpoint/2010/main" val="33178917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25366330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25641672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27594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5696116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36263756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30601439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29023655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41132719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8982355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20335160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27203226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3922602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3209853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55DC411-5CB8-4403-935D-CA718CA4DDBF}" type="datetimeFigureOut">
              <a:rPr lang="ru-RU" smtClean="0"/>
              <a:pPr/>
              <a:t>08.01.2002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B46D59-0356-4102-B09F-0284F2ECBCBC}" type="slidenum">
              <a:rPr lang="ru-RU" smtClean="0"/>
              <a:pPr/>
              <a:t>‹#›</a:t>
            </a:fld>
            <a:endParaRPr lang="ru-RU"/>
          </a:p>
        </p:txBody>
      </p:sp>
    </p:spTree>
    <p:extLst>
      <p:ext uri="{BB962C8B-B14F-4D97-AF65-F5344CB8AC3E}">
        <p14:creationId xmlns:p14="http://schemas.microsoft.com/office/powerpoint/2010/main" val="50390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DC411-5CB8-4403-935D-CA718CA4DDBF}" type="datetimeFigureOut">
              <a:rPr lang="ru-RU" smtClean="0"/>
              <a:pPr/>
              <a:t>08.01.2002</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46D59-0356-4102-B09F-0284F2ECBCBC}" type="slidenum">
              <a:rPr lang="ru-RU" smtClean="0"/>
              <a:pPr/>
              <a:t>‹#›</a:t>
            </a:fld>
            <a:endParaRPr lang="ru-RU"/>
          </a:p>
        </p:txBody>
      </p:sp>
    </p:spTree>
    <p:extLst>
      <p:ext uri="{BB962C8B-B14F-4D97-AF65-F5344CB8AC3E}">
        <p14:creationId xmlns:p14="http://schemas.microsoft.com/office/powerpoint/2010/main" val="2513855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55DC411-5CB8-4403-935D-CA718CA4DDBF}" type="datetimeFigureOut">
              <a:rPr lang="ru-RU" smtClean="0"/>
              <a:pPr/>
              <a:t>08.01.2002</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B46D59-0356-4102-B09F-0284F2ECBCBC}" type="slidenum">
              <a:rPr lang="ru-RU" smtClean="0"/>
              <a:pPr/>
              <a:t>‹#›</a:t>
            </a:fld>
            <a:endParaRPr lang="ru-RU"/>
          </a:p>
        </p:txBody>
      </p:sp>
    </p:spTree>
    <p:extLst>
      <p:ext uri="{BB962C8B-B14F-4D97-AF65-F5344CB8AC3E}">
        <p14:creationId xmlns:p14="http://schemas.microsoft.com/office/powerpoint/2010/main" val="31614526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55DC411-5CB8-4403-935D-CA718CA4DDBF}" type="datetimeFigureOut">
              <a:rPr lang="ru-RU" smtClean="0"/>
              <a:pPr/>
              <a:t>08.01.2002</a:t>
            </a:fld>
            <a:endParaRPr lang="ru-RU"/>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5B46D59-0356-4102-B09F-0284F2ECBCBC}" type="slidenum">
              <a:rPr lang="ru-RU" smtClean="0"/>
              <a:pPr/>
              <a:t>‹#›</a:t>
            </a:fld>
            <a:endParaRPr lang="ru-RU"/>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0811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55DC411-5CB8-4403-935D-CA718CA4DDBF}" type="datetimeFigureOut">
              <a:rPr lang="ru-RU" smtClean="0"/>
              <a:pPr/>
              <a:t>08.01.2002</a:t>
            </a:fld>
            <a:endParaRPr lang="ru-RU"/>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5B46D59-0356-4102-B09F-0284F2ECBCBC}" type="slidenum">
              <a:rPr lang="ru-RU" smtClean="0"/>
              <a:pPr/>
              <a:t>‹#›</a:t>
            </a:fld>
            <a:endParaRPr lang="ru-RU"/>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6586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tx1"/>
                </a:solidFill>
              </a:defRPr>
            </a:lvl1pPr>
          </a:lstStyle>
          <a:p>
            <a:fld id="{155DC411-5CB8-4403-935D-CA718CA4DDBF}" type="datetimeFigureOut">
              <a:rPr lang="ru-RU" smtClean="0"/>
              <a:pPr/>
              <a:t>08.01.2002</a:t>
            </a:fld>
            <a:endParaRPr lang="ru-RU"/>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tx1"/>
                </a:solidFill>
              </a:defRPr>
            </a:lvl1pPr>
          </a:lstStyle>
          <a:p>
            <a:endParaRPr lang="ru-RU"/>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tx1"/>
                </a:solidFill>
              </a:defRPr>
            </a:lvl1pPr>
          </a:lstStyle>
          <a:p>
            <a:fld id="{C5B46D59-0356-4102-B09F-0284F2ECBCBC}" type="slidenum">
              <a:rPr lang="ru-RU" smtClean="0"/>
              <a:pPr/>
              <a:t>‹#›</a:t>
            </a:fld>
            <a:endParaRPr lang="ru-RU"/>
          </a:p>
        </p:txBody>
      </p:sp>
    </p:spTree>
    <p:extLst>
      <p:ext uri="{BB962C8B-B14F-4D97-AF65-F5344CB8AC3E}">
        <p14:creationId xmlns:p14="http://schemas.microsoft.com/office/powerpoint/2010/main" val="88580046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tx1"/>
        </a:buClr>
        <a:buSzPct val="80000"/>
        <a:buFont typeface="Corbel" pitchFamily="34" charset="0"/>
        <a:buChar char="•"/>
        <a:defRPr sz="20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6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155DC411-5CB8-4403-935D-CA718CA4DDBF}" type="datetimeFigureOut">
              <a:rPr lang="ru-RU" smtClean="0"/>
              <a:pPr/>
              <a:t>08.01.2002</a:t>
            </a:fld>
            <a:endParaRPr lang="ru-RU"/>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ru-RU"/>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C5B46D59-0356-4102-B09F-0284F2ECBCBC}" type="slidenum">
              <a:rPr lang="ru-RU" smtClean="0"/>
              <a:pPr/>
              <a:t>‹#›</a:t>
            </a:fld>
            <a:endParaRPr lang="ru-RU"/>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189724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55DC411-5CB8-4403-935D-CA718CA4DDBF}" type="datetimeFigureOut">
              <a:rPr lang="ru-RU" smtClean="0"/>
              <a:pPr/>
              <a:t>08.01.2002</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B46D59-0356-4102-B09F-0284F2ECBCBC}" type="slidenum">
              <a:rPr lang="ru-RU" smtClean="0"/>
              <a:pPr/>
              <a:t>‹#›</a:t>
            </a:fld>
            <a:endParaRPr lang="ru-RU"/>
          </a:p>
        </p:txBody>
      </p:sp>
    </p:spTree>
    <p:extLst>
      <p:ext uri="{BB962C8B-B14F-4D97-AF65-F5344CB8AC3E}">
        <p14:creationId xmlns:p14="http://schemas.microsoft.com/office/powerpoint/2010/main" val="95066270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5.xml"/><Relationship Id="rId7" Type="http://schemas.openxmlformats.org/officeDocument/2006/relationships/image" Target="../media/image13.jpeg"/><Relationship Id="rId2" Type="http://schemas.openxmlformats.org/officeDocument/2006/relationships/diagramData" Target="../diagrams/data5.xml"/><Relationship Id="rId1" Type="http://schemas.openxmlformats.org/officeDocument/2006/relationships/slideLayout" Target="../slideLayouts/slideLayout4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eg"/><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image" Target="../media/image29.gif"/><Relationship Id="rId7" Type="http://schemas.openxmlformats.org/officeDocument/2006/relationships/image" Target="../media/image32.gif"/><Relationship Id="rId2" Type="http://schemas.openxmlformats.org/officeDocument/2006/relationships/image" Target="../media/image28.gif"/><Relationship Id="rId1" Type="http://schemas.openxmlformats.org/officeDocument/2006/relationships/slideLayout" Target="../slideLayouts/slideLayout13.xml"/><Relationship Id="rId6" Type="http://schemas.openxmlformats.org/officeDocument/2006/relationships/image" Target="../media/image31.gif"/><Relationship Id="rId5" Type="http://schemas.openxmlformats.org/officeDocument/2006/relationships/hyperlink" Target="http://smiles.33b.ru/smile.105723.html" TargetMode="External"/><Relationship Id="rId4" Type="http://schemas.openxmlformats.org/officeDocument/2006/relationships/image" Target="../media/image30.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2.xml"/><Relationship Id="rId7" Type="http://schemas.openxmlformats.org/officeDocument/2006/relationships/image" Target="../media/image8.jpeg"/><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http://pptforschool.ru/fony/0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Заголовок 1"/>
          <p:cNvSpPr txBox="1">
            <a:spLocks/>
          </p:cNvSpPr>
          <p:nvPr/>
        </p:nvSpPr>
        <p:spPr>
          <a:xfrm>
            <a:off x="386861" y="2794506"/>
            <a:ext cx="8370277" cy="1288791"/>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l" defTabSz="457207" rtl="0" eaLnBrk="1" latinLnBrk="0" hangingPunct="1">
              <a:spcBef>
                <a:spcPct val="0"/>
              </a:spcBef>
              <a:buNone/>
              <a:defRPr sz="4200" b="0" i="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n-US" sz="3600" b="1" i="1" dirty="0" smtClean="0">
                <a:solidFill>
                  <a:schemeClr val="tx1"/>
                </a:solidFill>
                <a:latin typeface="Times New Roman" panose="02020603050405020304" pitchFamily="18" charset="0"/>
                <a:cs typeface="Times New Roman" panose="02020603050405020304" pitchFamily="18" charset="0"/>
              </a:rPr>
              <a:t>12-</a:t>
            </a:r>
            <a:r>
              <a:rPr lang="kk-KZ" sz="3600" b="1" i="1" dirty="0" smtClean="0">
                <a:solidFill>
                  <a:schemeClr val="tx1"/>
                </a:solidFill>
                <a:latin typeface="Times New Roman" panose="02020603050405020304" pitchFamily="18" charset="0"/>
                <a:cs typeface="Times New Roman" panose="02020603050405020304" pitchFamily="18" charset="0"/>
              </a:rPr>
              <a:t>лекция. Геронтологиядағы жас ұғымы. Қартаюдың сыртқы белгілері.</a:t>
            </a:r>
            <a:endParaRPr lang="ru-RU" sz="3600" b="1" i="1" dirty="0">
              <a:solidFill>
                <a:schemeClr val="tx1"/>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778591" y="208056"/>
            <a:ext cx="5544616"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kk-KZ" b="1" dirty="0">
                <a:latin typeface="Times New Roman" panose="02020603050405020304" pitchFamily="18" charset="0"/>
                <a:cs typeface="Times New Roman" panose="02020603050405020304" pitchFamily="18" charset="0"/>
              </a:rPr>
              <a:t>Әл-Фараби атындағы Қазақ Ұлттық Университеті</a:t>
            </a:r>
            <a:br>
              <a:rPr lang="kk-KZ" b="1" dirty="0">
                <a:latin typeface="Times New Roman" panose="02020603050405020304" pitchFamily="18" charset="0"/>
                <a:cs typeface="Times New Roman" panose="02020603050405020304" pitchFamily="18" charset="0"/>
              </a:rPr>
            </a:br>
            <a:r>
              <a:rPr lang="kk-KZ" b="1" dirty="0">
                <a:latin typeface="Times New Roman" panose="02020603050405020304" pitchFamily="18" charset="0"/>
                <a:cs typeface="Times New Roman" panose="02020603050405020304" pitchFamily="18" charset="0"/>
              </a:rPr>
              <a:t>Биология және биотехнология факультеті</a:t>
            </a:r>
            <a:endParaRPr lang="ru-RU" b="1" dirty="0"/>
          </a:p>
        </p:txBody>
      </p:sp>
      <p:pic>
        <p:nvPicPr>
          <p:cNvPr id="8" name="Picture 4"/>
          <p:cNvPicPr>
            <a:picLocks noChangeAspect="1" noChangeArrowheads="1"/>
          </p:cNvPicPr>
          <p:nvPr/>
        </p:nvPicPr>
        <p:blipFill>
          <a:blip r:embed="rId3" cstate="print"/>
          <a:srcRect/>
          <a:stretch>
            <a:fillRect/>
          </a:stretch>
        </p:blipFill>
        <p:spPr bwMode="auto">
          <a:xfrm>
            <a:off x="-101544" y="455311"/>
            <a:ext cx="2505075" cy="2519363"/>
          </a:xfrm>
          <a:prstGeom prst="rect">
            <a:avLst/>
          </a:prstGeom>
          <a:noFill/>
          <a:ln w="9525">
            <a:noFill/>
            <a:miter lim="800000"/>
            <a:headEnd/>
            <a:tailEnd/>
          </a:ln>
          <a:effectLst/>
        </p:spPr>
      </p:pic>
      <p:pic>
        <p:nvPicPr>
          <p:cNvPr id="9" name="Picture 2" descr="https://pp.vk.me/c311616/v311616887/47ef/IoebzINUwM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6762" y="887599"/>
            <a:ext cx="1819462" cy="17719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2" descr="C:\Users\HP\Desktop\патфиз2рубеж\gnp2mvcgve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8384" y="4162573"/>
            <a:ext cx="3330105" cy="24531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892926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http://pptforschool.ru/fony/0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Заголовок 1"/>
          <p:cNvSpPr txBox="1">
            <a:spLocks/>
          </p:cNvSpPr>
          <p:nvPr/>
        </p:nvSpPr>
        <p:spPr>
          <a:xfrm>
            <a:off x="628650" y="628897"/>
            <a:ext cx="7886700" cy="760288"/>
          </a:xfrm>
          <a:prstGeom prst="rect">
            <a:avLst/>
          </a:prstGeom>
          <a:ln w="38100" cap="flat" cmpd="sng" algn="ctr">
            <a:solidFill>
              <a:schemeClr val="accent4"/>
            </a:solidFill>
            <a:prstDash val="solid"/>
            <a:miter lim="800000"/>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kk-KZ" b="1" smtClean="0">
                <a:latin typeface="Times New Roman" panose="02020603050405020304" pitchFamily="18" charset="0"/>
                <a:cs typeface="Times New Roman" panose="02020603050405020304" pitchFamily="18" charset="0"/>
              </a:rPr>
              <a:t>Қартаю факторлары:</a:t>
            </a:r>
            <a:endParaRPr lang="ru-RU" b="1" dirty="0">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419833" y="2044579"/>
            <a:ext cx="2171700" cy="1318846"/>
          </a:xfrm>
          <a:prstGeom prst="roundRect">
            <a:avLst/>
          </a:prstGeom>
          <a:ln w="38100">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kk-KZ" sz="2400" b="1" dirty="0" smtClean="0">
                <a:latin typeface="Times New Roman" panose="02020603050405020304" pitchFamily="18" charset="0"/>
                <a:cs typeface="Times New Roman" panose="02020603050405020304" pitchFamily="18" charset="0"/>
              </a:rPr>
              <a:t>Генотиптік (эндогенді)</a:t>
            </a:r>
            <a:endParaRPr lang="ru-RU" sz="2400" b="1" dirty="0">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6424439" y="2044579"/>
            <a:ext cx="2171700" cy="1318846"/>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kk-KZ" sz="2400" b="1" dirty="0" smtClean="0">
                <a:latin typeface="Times New Roman" panose="02020603050405020304" pitchFamily="18" charset="0"/>
                <a:cs typeface="Times New Roman" panose="02020603050405020304" pitchFamily="18" charset="0"/>
              </a:rPr>
              <a:t>Фенотиптік (Экзогендік)</a:t>
            </a:r>
            <a:endParaRPr lang="ru-RU" sz="2400" b="1" dirty="0">
              <a:latin typeface="Times New Roman" panose="02020603050405020304" pitchFamily="18" charset="0"/>
              <a:cs typeface="Times New Roman" panose="02020603050405020304" pitchFamily="18" charset="0"/>
            </a:endParaRPr>
          </a:p>
        </p:txBody>
      </p:sp>
      <p:cxnSp>
        <p:nvCxnSpPr>
          <p:cNvPr id="8" name="Прямая со стрелкой 7"/>
          <p:cNvCxnSpPr>
            <a:endCxn id="6" idx="0"/>
          </p:cNvCxnSpPr>
          <p:nvPr/>
        </p:nvCxnSpPr>
        <p:spPr>
          <a:xfrm flipH="1">
            <a:off x="1505683" y="1389185"/>
            <a:ext cx="3066318" cy="655394"/>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a:stCxn id="5" idx="2"/>
            <a:endCxn id="7" idx="0"/>
          </p:cNvCxnSpPr>
          <p:nvPr/>
        </p:nvCxnSpPr>
        <p:spPr>
          <a:xfrm>
            <a:off x="4572000" y="1389185"/>
            <a:ext cx="2938289" cy="655394"/>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 name="Скругленный прямоугольник 9"/>
          <p:cNvSpPr/>
          <p:nvPr/>
        </p:nvSpPr>
        <p:spPr>
          <a:xfrm>
            <a:off x="324764" y="4100755"/>
            <a:ext cx="2804747" cy="188631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kk-KZ" sz="2000" dirty="0" smtClean="0">
                <a:latin typeface="Times New Roman" panose="02020603050405020304" pitchFamily="18" charset="0"/>
                <a:cs typeface="Times New Roman" panose="02020603050405020304" pitchFamily="18" charset="0"/>
              </a:rPr>
              <a:t>Генетикалық, клетка метаболизмі өнімдерінің аутоинтоксикациясы</a:t>
            </a:r>
            <a:endParaRPr lang="ru-RU" sz="2000" dirty="0">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6040866" y="4100755"/>
            <a:ext cx="2778370" cy="188631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kk-KZ" sz="2000" dirty="0" smtClean="0">
                <a:latin typeface="Times New Roman" panose="02020603050405020304" pitchFamily="18" charset="0"/>
                <a:cs typeface="Times New Roman" panose="02020603050405020304" pitchFamily="18" charset="0"/>
              </a:rPr>
              <a:t>Стресс, дұрыс тамақтанбау, гиподинамия, инфекциялар, жарақаттар</a:t>
            </a:r>
            <a:endParaRPr lang="ru-RU" sz="2000" dirty="0">
              <a:latin typeface="Times New Roman" panose="02020603050405020304" pitchFamily="18" charset="0"/>
              <a:cs typeface="Times New Roman" panose="02020603050405020304" pitchFamily="18" charset="0"/>
            </a:endParaRPr>
          </a:p>
        </p:txBody>
      </p:sp>
      <p:sp>
        <p:nvSpPr>
          <p:cNvPr id="14" name="Стрелка вниз 13"/>
          <p:cNvSpPr/>
          <p:nvPr/>
        </p:nvSpPr>
        <p:spPr>
          <a:xfrm>
            <a:off x="1268290" y="3445361"/>
            <a:ext cx="720969" cy="624254"/>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5" name="Стрелка вниз 14"/>
          <p:cNvSpPr/>
          <p:nvPr/>
        </p:nvSpPr>
        <p:spPr>
          <a:xfrm>
            <a:off x="7213049" y="3445361"/>
            <a:ext cx="720969" cy="624254"/>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pic>
        <p:nvPicPr>
          <p:cNvPr id="2050" name="Picture 2" descr="https://img1.postila.ru/storage/12896000/12874651/81285eef6618bae8a163252cdc2b43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0300" y="2173469"/>
            <a:ext cx="2658013" cy="32599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462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28674602"/>
              </p:ext>
            </p:extLst>
          </p:nvPr>
        </p:nvGraphicFramePr>
        <p:xfrm>
          <a:off x="626927" y="-151954"/>
          <a:ext cx="8382603" cy="5046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https://im0-tub-kz.yandex.net/i?id=8b6ab5e13bd0b504a8997ca69c244c3f-l&amp;n=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0986" y="4538383"/>
            <a:ext cx="4223766" cy="18560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s12.stc.all.kpcdn.net/share/i/12/6282099/inx960x64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88265" y="4661648"/>
            <a:ext cx="3063774" cy="20425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082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20970" y="471267"/>
            <a:ext cx="7763606" cy="2554545"/>
          </a:xfrm>
          <a:prstGeom prst="rect">
            <a:avLst/>
          </a:prstGeom>
        </p:spPr>
        <p:txBody>
          <a:bodyPr wrap="square">
            <a:spAutoFit/>
          </a:bodyPr>
          <a:lstStyle/>
          <a:p>
            <a:pPr marL="285750" indent="-285750" algn="just">
              <a:buFont typeface="Arial" panose="020B0604020202020204" pitchFamily="34" charset="0"/>
              <a:buChar char="•"/>
            </a:pPr>
            <a:r>
              <a:rPr lang="ru-RU" sz="2000" b="1" dirty="0" err="1">
                <a:solidFill>
                  <a:srgbClr val="FF0000"/>
                </a:solidFill>
                <a:latin typeface="Times New Roman" pitchFamily="18" charset="0"/>
                <a:cs typeface="Times New Roman" pitchFamily="18" charset="0"/>
              </a:rPr>
              <a:t>Гетчинсон-Гильфорд</a:t>
            </a:r>
            <a:r>
              <a:rPr lang="ru-RU" sz="2000" b="1" dirty="0">
                <a:solidFill>
                  <a:srgbClr val="FF0000"/>
                </a:solidFill>
                <a:latin typeface="Times New Roman" pitchFamily="18" charset="0"/>
                <a:cs typeface="Times New Roman" pitchFamily="18" charset="0"/>
              </a:rPr>
              <a:t> </a:t>
            </a:r>
            <a:r>
              <a:rPr lang="ru-RU" sz="2000" dirty="0">
                <a:latin typeface="Times New Roman" pitchFamily="18" charset="0"/>
                <a:cs typeface="Times New Roman" pitchFamily="18" charset="0"/>
              </a:rPr>
              <a:t>синдромы – </a:t>
            </a:r>
            <a:r>
              <a:rPr lang="ru-RU" sz="2000" dirty="0" err="1">
                <a:latin typeface="Times New Roman" pitchFamily="18" charset="0"/>
                <a:cs typeface="Times New Roman" pitchFamily="18" charset="0"/>
              </a:rPr>
              <a:t>балалардың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аутосомдық-рецессивтік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жолмен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ұрпақтан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ұрпаққа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берілетін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ауруы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Бұл</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аурудың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алғашқы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көрінісі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баланың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кезінде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байқалып</a:t>
            </a:r>
            <a:r>
              <a:rPr lang="ru-RU" sz="2000" dirty="0">
                <a:latin typeface="Times New Roman" pitchFamily="18" charset="0"/>
                <a:cs typeface="Times New Roman" pitchFamily="18" charset="0"/>
              </a:rPr>
              <a:t>, тез </a:t>
            </a:r>
            <a:r>
              <a:rPr lang="ru-RU" sz="2000" dirty="0" err="1">
                <a:latin typeface="Times New Roman" pitchFamily="18" charset="0"/>
                <a:cs typeface="Times New Roman" pitchFamily="18" charset="0"/>
              </a:rPr>
              <a:t>қарқынмен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дамып</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10-20 </a:t>
            </a:r>
            <a:r>
              <a:rPr lang="ru-RU" sz="2000" dirty="0" err="1" smtClean="0">
                <a:latin typeface="Times New Roman" pitchFamily="18" charset="0"/>
                <a:cs typeface="Times New Roman" pitchFamily="18" charset="0"/>
              </a:rPr>
              <a:t>жаста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жүрек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инфарктысынан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өлімге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әкеледі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Баланың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бойы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өсуі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баяулайды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шашы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ағарып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түсе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бастайды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терісі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жұқарып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қатпарланып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кетеді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бұршағының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бұлыңғырлануы</a:t>
            </a:r>
            <a:r>
              <a:rPr lang="ru-RU" sz="2000" dirty="0">
                <a:latin typeface="Times New Roman" pitchFamily="18" charset="0"/>
                <a:cs typeface="Times New Roman" pitchFamily="18" charset="0"/>
              </a:rPr>
              <a:t> (катаракта), </a:t>
            </a:r>
            <a:r>
              <a:rPr lang="ru-RU" sz="2000" dirty="0" err="1">
                <a:latin typeface="Times New Roman" pitchFamily="18" charset="0"/>
                <a:cs typeface="Times New Roman" pitchFamily="18" charset="0"/>
              </a:rPr>
              <a:t>өкпе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эмфиземасы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тамырларының</a:t>
            </a:r>
            <a:r>
              <a:rPr lang="ru-RU" sz="2000" dirty="0">
                <a:latin typeface="Times New Roman" pitchFamily="18" charset="0"/>
                <a:cs typeface="Times New Roman" pitchFamily="18" charset="0"/>
              </a:rPr>
              <a:t> атеросклерозы, </a:t>
            </a:r>
            <a:r>
              <a:rPr lang="ru-RU" sz="2000" dirty="0" err="1">
                <a:latin typeface="Times New Roman" pitchFamily="18" charset="0"/>
                <a:cs typeface="Times New Roman" pitchFamily="18" charset="0"/>
              </a:rPr>
              <a:t>т.б</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дамиды</a:t>
            </a:r>
            <a:r>
              <a:rPr lang="ru-RU" sz="2000" dirty="0">
                <a:latin typeface="Times New Roman" pitchFamily="18" charset="0"/>
                <a:cs typeface="Times New Roman" pitchFamily="18" charset="0"/>
              </a:rPr>
              <a:t>. </a:t>
            </a:r>
          </a:p>
        </p:txBody>
      </p:sp>
      <p:pic>
        <p:nvPicPr>
          <p:cNvPr id="5122" name="Picture 2" descr="https://upload.wikimedia.org/wikipedia/commons/6/6e/Hutchinson-Gilford_Progeria_Syndro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3485" y="3519854"/>
            <a:ext cx="3015543" cy="243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134612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Текст 2"/>
          <p:cNvSpPr>
            <a:spLocks noGrp="1"/>
          </p:cNvSpPr>
          <p:nvPr>
            <p:ph type="body" sz="half" idx="2"/>
          </p:nvPr>
        </p:nvSpPr>
        <p:spPr>
          <a:xfrm>
            <a:off x="5000628" y="1285860"/>
            <a:ext cx="4143372" cy="4143404"/>
          </a:xfrm>
        </p:spPr>
        <p:txBody>
          <a:bodyPr>
            <a:normAutofit fontScale="92500" lnSpcReduction="20000"/>
          </a:bodyPr>
          <a:lstStyle/>
          <a:p>
            <a:pPr fontAlgn="auto">
              <a:spcAft>
                <a:spcPts val="0"/>
              </a:spcAft>
              <a:buFont typeface="Wingdings"/>
              <a:buNone/>
              <a:defRPr/>
            </a:pPr>
            <a:r>
              <a:rPr lang="kk-KZ" sz="2200" b="1" dirty="0" smtClean="0">
                <a:solidFill>
                  <a:schemeClr val="bg1"/>
                </a:solidFill>
                <a:latin typeface="Times New Roman" pitchFamily="18" charset="0"/>
                <a:cs typeface="Times New Roman" pitchFamily="18" charset="0"/>
              </a:rPr>
              <a:t>Адамның ерте қартаю белгісі.(балалық шақтан бастап жедел қартаю белгісі.)</a:t>
            </a:r>
          </a:p>
          <a:p>
            <a:pPr fontAlgn="auto">
              <a:spcAft>
                <a:spcPts val="0"/>
              </a:spcAft>
              <a:buFont typeface="Wingdings"/>
              <a:buNone/>
              <a:defRPr/>
            </a:pPr>
            <a:r>
              <a:rPr lang="kk-KZ" sz="2200" b="1" dirty="0" smtClean="0">
                <a:solidFill>
                  <a:schemeClr val="bg1"/>
                </a:solidFill>
                <a:latin typeface="Times New Roman" pitchFamily="18" charset="0"/>
                <a:cs typeface="Times New Roman" pitchFamily="18" charset="0"/>
              </a:rPr>
              <a:t>     Олардың терісінде қыртыстар пайда  болып,шаштары ағарады,көздері нашар көреді,тамырлардың атеросклерозы т.б. Дамиды,яғни </a:t>
            </a:r>
            <a:r>
              <a:rPr lang="ru-RU" sz="2200" b="1" dirty="0" smtClean="0">
                <a:solidFill>
                  <a:schemeClr val="bg1"/>
                </a:solidFill>
                <a:latin typeface="Times New Roman" pitchFamily="18" charset="0"/>
                <a:cs typeface="Times New Roman" pitchFamily="18" charset="0"/>
              </a:rPr>
              <a:t>20 </a:t>
            </a:r>
            <a:r>
              <a:rPr lang="ru-RU" sz="2200" b="1" dirty="0" err="1" smtClean="0">
                <a:solidFill>
                  <a:schemeClr val="bg1"/>
                </a:solidFill>
                <a:latin typeface="Times New Roman" pitchFamily="18" charset="0"/>
                <a:cs typeface="Times New Roman" pitchFamily="18" charset="0"/>
              </a:rPr>
              <a:t>жасқа</a:t>
            </a:r>
            <a:r>
              <a:rPr lang="ru-RU" sz="2200" b="1" dirty="0" smtClean="0">
                <a:solidFill>
                  <a:schemeClr val="bg1"/>
                </a:solidFill>
                <a:latin typeface="Times New Roman" pitchFamily="18" charset="0"/>
                <a:cs typeface="Times New Roman" pitchFamily="18" charset="0"/>
              </a:rPr>
              <a:t> </a:t>
            </a:r>
            <a:r>
              <a:rPr lang="ru-RU" sz="2200" b="1" dirty="0" err="1" smtClean="0">
                <a:solidFill>
                  <a:schemeClr val="bg1"/>
                </a:solidFill>
                <a:latin typeface="Times New Roman" pitchFamily="18" charset="0"/>
                <a:cs typeface="Times New Roman" pitchFamily="18" charset="0"/>
              </a:rPr>
              <a:t>жетпей</a:t>
            </a:r>
            <a:r>
              <a:rPr lang="ru-RU" sz="2200" b="1" dirty="0" smtClean="0">
                <a:solidFill>
                  <a:schemeClr val="bg1"/>
                </a:solidFill>
                <a:latin typeface="Times New Roman" pitchFamily="18" charset="0"/>
                <a:cs typeface="Times New Roman" pitchFamily="18" charset="0"/>
              </a:rPr>
              <a:t>-а</a:t>
            </a:r>
            <a:r>
              <a:rPr lang="kk-KZ" sz="2200" b="1" dirty="0" smtClean="0">
                <a:solidFill>
                  <a:schemeClr val="bg1"/>
                </a:solidFill>
                <a:latin typeface="Times New Roman" pitchFamily="18" charset="0"/>
                <a:cs typeface="Times New Roman" pitchFamily="18" charset="0"/>
              </a:rPr>
              <a:t>қ нағыз кәрі адамға тән қартаю құбылыстары дамиды.тап осындай құбылыс </a:t>
            </a:r>
            <a:r>
              <a:rPr lang="ru-RU" sz="2200" b="1" dirty="0" smtClean="0">
                <a:solidFill>
                  <a:schemeClr val="bg1"/>
                </a:solidFill>
                <a:latin typeface="Times New Roman" pitchFamily="18" charset="0"/>
                <a:cs typeface="Times New Roman" pitchFamily="18" charset="0"/>
              </a:rPr>
              <a:t>2001</a:t>
            </a:r>
            <a:r>
              <a:rPr lang="kk-KZ" sz="2200" b="1" dirty="0" smtClean="0">
                <a:solidFill>
                  <a:schemeClr val="bg1"/>
                </a:solidFill>
                <a:latin typeface="Times New Roman" pitchFamily="18" charset="0"/>
                <a:cs typeface="Times New Roman" pitchFamily="18" charset="0"/>
              </a:rPr>
              <a:t> жылы Атырау облысының тұрғыны </a:t>
            </a:r>
            <a:r>
              <a:rPr lang="ru-RU" sz="2200" b="1" dirty="0" smtClean="0">
                <a:solidFill>
                  <a:schemeClr val="bg1"/>
                </a:solidFill>
                <a:latin typeface="Times New Roman" pitchFamily="18" charset="0"/>
                <a:cs typeface="Times New Roman" pitchFamily="18" charset="0"/>
              </a:rPr>
              <a:t>9-10</a:t>
            </a:r>
            <a:r>
              <a:rPr lang="kk-KZ" sz="2200" b="1" dirty="0" smtClean="0">
                <a:solidFill>
                  <a:schemeClr val="bg1"/>
                </a:solidFill>
                <a:latin typeface="Times New Roman" pitchFamily="18" charset="0"/>
                <a:cs typeface="Times New Roman" pitchFamily="18" charset="0"/>
              </a:rPr>
              <a:t> жастағы Нұржан атты балада байқалған.</a:t>
            </a:r>
            <a:endParaRPr lang="ru-RU" sz="2200" b="1" dirty="0" smtClean="0">
              <a:solidFill>
                <a:schemeClr val="bg1"/>
              </a:solidFill>
              <a:latin typeface="Times New Roman" pitchFamily="18" charset="0"/>
              <a:cs typeface="Times New Roman" pitchFamily="18" charset="0"/>
            </a:endParaRPr>
          </a:p>
          <a:p>
            <a:pPr fontAlgn="auto">
              <a:spcAft>
                <a:spcPts val="0"/>
              </a:spcAft>
              <a:buFont typeface="Wingdings"/>
              <a:buNone/>
              <a:defRPr/>
            </a:pPr>
            <a:r>
              <a:rPr lang="kk-KZ" sz="1800" dirty="0" smtClean="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p:txBody>
      </p:sp>
      <p:pic>
        <p:nvPicPr>
          <p:cNvPr id="5" name="Рисунок 4" descr="pro1b.jpg"/>
          <p:cNvPicPr>
            <a:picLocks noChangeAspect="1"/>
          </p:cNvPicPr>
          <p:nvPr/>
        </p:nvPicPr>
        <p:blipFill>
          <a:blip r:embed="rId2"/>
          <a:stretch>
            <a:fillRect/>
          </a:stretch>
        </p:blipFill>
        <p:spPr>
          <a:xfrm>
            <a:off x="4429124" y="3143248"/>
            <a:ext cx="4437815" cy="335758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Прямоугольник 5"/>
          <p:cNvSpPr/>
          <p:nvPr/>
        </p:nvSpPr>
        <p:spPr>
          <a:xfrm>
            <a:off x="428596" y="714356"/>
            <a:ext cx="4572000" cy="2677656"/>
          </a:xfrm>
          <a:prstGeom prst="rect">
            <a:avLst/>
          </a:prstGeom>
          <a:ln>
            <a:solidFill>
              <a:schemeClr val="bg1"/>
            </a:solidFill>
          </a:ln>
        </p:spPr>
        <p:style>
          <a:lnRef idx="0">
            <a:schemeClr val="accent4"/>
          </a:lnRef>
          <a:fillRef idx="3">
            <a:schemeClr val="accent4"/>
          </a:fillRef>
          <a:effectRef idx="3">
            <a:schemeClr val="accent4"/>
          </a:effectRef>
          <a:fontRef idx="minor">
            <a:schemeClr val="lt1"/>
          </a:fontRef>
        </p:style>
        <p:txBody>
          <a:bodyPr>
            <a:spAutoFit/>
          </a:bodyPr>
          <a:lstStyle/>
          <a:p>
            <a:pPr algn="just"/>
            <a:r>
              <a:rPr lang="kk-KZ" b="1" dirty="0" smtClean="0">
                <a:latin typeface="Times New Roman" panose="02020603050405020304" pitchFamily="18" charset="0"/>
                <a:cs typeface="Times New Roman" panose="02020603050405020304" pitchFamily="18" charset="0"/>
              </a:rPr>
              <a:t>Прогерия</a:t>
            </a:r>
            <a:r>
              <a:rPr lang="kk-KZ" dirty="0" smtClean="0">
                <a:latin typeface="Times New Roman" panose="02020603050405020304" pitchFamily="18" charset="0"/>
                <a:cs typeface="Times New Roman" panose="02020603050405020304" pitchFamily="18" charset="0"/>
              </a:rPr>
              <a:t> – өте сирек кездесетін генетикалық ақау. Осы аурумен ауырған кезде ағзаның мезгілсіз қартаюымен байланысты тері мен ішкі мүшелердің өзгеруі байқалады. Балалар прогериясы (Гетчинсон-Гилфорд синдромы) мен ересектер прогериясы </a:t>
            </a:r>
            <a:r>
              <a:rPr lang="ru-RU" dirty="0" smtClean="0">
                <a:latin typeface="Times New Roman" panose="02020603050405020304" pitchFamily="18" charset="0"/>
                <a:cs typeface="Times New Roman" panose="02020603050405020304" pitchFamily="18" charset="0"/>
              </a:rPr>
              <a:t>(</a:t>
            </a:r>
            <a:r>
              <a:rPr lang="kk-KZ" dirty="0" smtClean="0">
                <a:latin typeface="Times New Roman" panose="02020603050405020304" pitchFamily="18" charset="0"/>
                <a:cs typeface="Times New Roman" panose="02020603050405020304" pitchFamily="18" charset="0"/>
              </a:rPr>
              <a:t>Вернер синдромы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деген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екі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түрлі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болады</a:t>
            </a:r>
            <a:r>
              <a:rPr lang="ru-RU" dirty="0" smtClean="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Әлемде  350-ге жуық прогерия ауруы тіркелген. </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71472" y="4786322"/>
            <a:ext cx="3857652" cy="1754326"/>
          </a:xfrm>
          <a:prstGeom prst="rect">
            <a:avLst/>
          </a:prstGeom>
          <a:ln/>
        </p:spPr>
        <p:style>
          <a:lnRef idx="3">
            <a:schemeClr val="lt1"/>
          </a:lnRef>
          <a:fillRef idx="1">
            <a:schemeClr val="accent4"/>
          </a:fillRef>
          <a:effectRef idx="1">
            <a:schemeClr val="accent4"/>
          </a:effectRef>
          <a:fontRef idx="minor">
            <a:schemeClr val="lt1"/>
          </a:fontRef>
        </p:style>
        <p:txBody>
          <a:bodyPr wrap="square">
            <a:spAutoFit/>
          </a:bodyPr>
          <a:lstStyle/>
          <a:p>
            <a:pPr marL="0" indent="0" algn="ctr">
              <a:buNone/>
            </a:pPr>
            <a:r>
              <a:rPr lang="ru-RU" b="1" dirty="0" err="1" smtClean="0">
                <a:latin typeface="Times New Roman" panose="02020603050405020304" pitchFamily="18" charset="0"/>
                <a:cs typeface="Times New Roman" panose="02020603050405020304" pitchFamily="18" charset="0"/>
              </a:rPr>
              <a:t>Прогерия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Гетчинсон-Гилфорд</a:t>
            </a:r>
            <a:r>
              <a:rPr lang="ru-RU" dirty="0" smtClean="0">
                <a:latin typeface="Times New Roman" panose="02020603050405020304" pitchFamily="18" charset="0"/>
                <a:cs typeface="Times New Roman" panose="02020603050405020304" pitchFamily="18" charset="0"/>
              </a:rPr>
              <a:t> синдромы)- 1</a:t>
            </a:r>
            <a:r>
              <a:rPr lang="kk-KZ" dirty="0" smtClean="0">
                <a:latin typeface="Times New Roman" panose="02020603050405020304" pitchFamily="18" charset="0"/>
                <a:cs typeface="Times New Roman" panose="02020603050405020304" pitchFamily="18" charset="0"/>
              </a:rPr>
              <a:t>:250 000. Бойының аласа болуы, салмағының төмен болу. Тері асты май қабатының болмауы. Тіршілік ұзақтығы: 7 – 27 жас.</a:t>
            </a:r>
            <a:endParaRPr lang="ru-RU" dirty="0">
              <a:latin typeface="Times New Roman" panose="02020603050405020304" pitchFamily="18" charset="0"/>
              <a:cs typeface="Times New Roman" panose="02020603050405020304" pitchFamily="18" charset="0"/>
            </a:endParaRPr>
          </a:p>
        </p:txBody>
      </p:sp>
      <p:pic>
        <p:nvPicPr>
          <p:cNvPr id="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2" y="714356"/>
            <a:ext cx="3073524" cy="2095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761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98938" y="432974"/>
            <a:ext cx="8519746" cy="1569660"/>
          </a:xfrm>
          <a:prstGeom prst="rect">
            <a:avLst/>
          </a:prstGeom>
          <a:ln w="57150"/>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algn="just">
              <a:buFont typeface="Arial" panose="020B0604020202020204" pitchFamily="34" charset="0"/>
              <a:buChar char="•"/>
            </a:pPr>
            <a:r>
              <a:rPr lang="ru-RU" sz="2400" dirty="0" err="1">
                <a:latin typeface="Times New Roman" pitchFamily="18" charset="0"/>
                <a:cs typeface="Times New Roman" pitchFamily="18" charset="0"/>
              </a:rPr>
              <a:t>Осындай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кәрілікке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тән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белгілердің</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20 </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30 </a:t>
            </a:r>
            <a:r>
              <a:rPr lang="ru-RU" sz="2400" dirty="0" err="1">
                <a:latin typeface="Times New Roman" pitchFamily="18" charset="0"/>
                <a:cs typeface="Times New Roman" pitchFamily="18" charset="0"/>
              </a:rPr>
              <a:t>жас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арасында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дамуы</a:t>
            </a:r>
            <a:r>
              <a:rPr lang="ru-RU" sz="2400" dirty="0">
                <a:latin typeface="Times New Roman" pitchFamily="18" charset="0"/>
                <a:cs typeface="Times New Roman" pitchFamily="18" charset="0"/>
              </a:rPr>
              <a:t> –</a:t>
            </a:r>
            <a:r>
              <a:rPr lang="ru-RU" sz="2400" b="1" dirty="0">
                <a:solidFill>
                  <a:srgbClr val="FF0000"/>
                </a:solidFill>
                <a:latin typeface="Times New Roman" pitchFamily="18" charset="0"/>
                <a:cs typeface="Times New Roman" pitchFamily="18" charset="0"/>
              </a:rPr>
              <a:t>  Вернер </a:t>
            </a:r>
            <a:r>
              <a:rPr lang="ru-RU" sz="2400" dirty="0" err="1">
                <a:latin typeface="Times New Roman" pitchFamily="18" charset="0"/>
                <a:cs typeface="Times New Roman" pitchFamily="18" charset="0"/>
              </a:rPr>
              <a:t>деп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аталады</a:t>
            </a:r>
            <a:r>
              <a:rPr lang="ru-RU"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WRN</a:t>
            </a:r>
            <a:r>
              <a:rPr lang="kk-KZ" sz="2400" b="1" dirty="0">
                <a:latin typeface="Times New Roman" pitchFamily="18" charset="0"/>
                <a:cs typeface="Times New Roman" pitchFamily="18" charset="0"/>
              </a:rPr>
              <a:t>-генінің </a:t>
            </a:r>
            <a:r>
              <a:rPr lang="kk-KZ" sz="2400" dirty="0">
                <a:latin typeface="Times New Roman" pitchFamily="18" charset="0"/>
                <a:cs typeface="Times New Roman" pitchFamily="18" charset="0"/>
              </a:rPr>
              <a:t>бұзылуынан болады</a:t>
            </a:r>
            <a:r>
              <a:rPr lang="kk-KZ" sz="2400" dirty="0" smtClean="0">
                <a:latin typeface="Times New Roman" pitchFamily="18" charset="0"/>
                <a:cs typeface="Times New Roman" pitchFamily="18" charset="0"/>
              </a:rPr>
              <a:t>. ДНҚ репарациясы бұзылады.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Орташа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өмір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сүру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ұзақтығы</a:t>
            </a:r>
            <a:r>
              <a:rPr lang="ru-RU" sz="2400" dirty="0" smtClean="0">
                <a:latin typeface="Times New Roman" pitchFamily="18" charset="0"/>
                <a:cs typeface="Times New Roman" pitchFamily="18" charset="0"/>
              </a:rPr>
              <a:t> – 40-50 </a:t>
            </a:r>
            <a:r>
              <a:rPr lang="ru-RU" sz="2400" dirty="0" err="1" smtClean="0">
                <a:latin typeface="Times New Roman" pitchFamily="18" charset="0"/>
                <a:cs typeface="Times New Roman" pitchFamily="18" charset="0"/>
              </a:rPr>
              <a:t>жас</a:t>
            </a:r>
            <a:r>
              <a:rPr lang="ru-RU" sz="2400" dirty="0" smtClean="0">
                <a:latin typeface="Times New Roman" pitchFamily="18" charset="0"/>
                <a:cs typeface="Times New Roman" pitchFamily="18" charset="0"/>
              </a:rPr>
              <a:t>.</a:t>
            </a:r>
            <a:endParaRPr lang="ru-RU" sz="2400" dirty="0"/>
          </a:p>
        </p:txBody>
      </p:sp>
      <p:pic>
        <p:nvPicPr>
          <p:cNvPr id="6146" name="Picture 2" descr="http://900igr.net/up/datas/209249/021.jpg"/>
          <p:cNvPicPr>
            <a:picLocks noChangeAspect="1" noChangeArrowheads="1"/>
          </p:cNvPicPr>
          <p:nvPr/>
        </p:nvPicPr>
        <p:blipFill rotWithShape="1">
          <a:blip r:embed="rId2">
            <a:extLst>
              <a:ext uri="{28A0092B-C50C-407E-A947-70E740481C1C}">
                <a14:useLocalDpi xmlns:a14="http://schemas.microsoft.com/office/drawing/2010/main" val="0"/>
              </a:ext>
            </a:extLst>
          </a:blip>
          <a:srcRect l="11761" t="39267" r="16412" b="2015"/>
          <a:stretch/>
        </p:blipFill>
        <p:spPr bwMode="auto">
          <a:xfrm>
            <a:off x="218081" y="2286000"/>
            <a:ext cx="4775317" cy="29278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8554" y="5009347"/>
            <a:ext cx="3103684" cy="954107"/>
          </a:xfrm>
          <a:prstGeom prst="rect">
            <a:avLst/>
          </a:prstGeom>
          <a:noFill/>
        </p:spPr>
        <p:txBody>
          <a:bodyPr wrap="square" rtlCol="0">
            <a:spAutoFit/>
          </a:bodyPr>
          <a:lstStyle/>
          <a:p>
            <a:pPr algn="ctr"/>
            <a:r>
              <a:rPr lang="kk-KZ" sz="2800" b="1" dirty="0" smtClean="0">
                <a:latin typeface="Times New Roman" panose="02020603050405020304" pitchFamily="18" charset="0"/>
                <a:cs typeface="Times New Roman" panose="02020603050405020304" pitchFamily="18" charset="0"/>
              </a:rPr>
              <a:t>Альвидас (Литва). 1999ж.</a:t>
            </a:r>
            <a:endParaRPr lang="ru-RU" sz="2800" b="1" dirty="0">
              <a:latin typeface="Times New Roman" panose="02020603050405020304" pitchFamily="18" charset="0"/>
              <a:cs typeface="Times New Roman" panose="02020603050405020304" pitchFamily="18" charset="0"/>
            </a:endParaRPr>
          </a:p>
        </p:txBody>
      </p:sp>
      <p:pic>
        <p:nvPicPr>
          <p:cNvPr id="6148" name="Picture 4" descr="https://mypresentation.ru/documents/c22810d91deff3f04fa8516e9b0e36f3/img32.jpg"/>
          <p:cNvPicPr>
            <a:picLocks noChangeAspect="1" noChangeArrowheads="1"/>
          </p:cNvPicPr>
          <p:nvPr/>
        </p:nvPicPr>
        <p:blipFill rotWithShape="1">
          <a:blip r:embed="rId3">
            <a:extLst>
              <a:ext uri="{28A0092B-C50C-407E-A947-70E740481C1C}">
                <a14:useLocalDpi xmlns:a14="http://schemas.microsoft.com/office/drawing/2010/main" val="0"/>
              </a:ext>
            </a:extLst>
          </a:blip>
          <a:srcRect l="50343" t="28769" r="3387" b="24154"/>
          <a:stretch/>
        </p:blipFill>
        <p:spPr bwMode="auto">
          <a:xfrm>
            <a:off x="4993398" y="2286000"/>
            <a:ext cx="3998116" cy="3050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850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74785" y="929615"/>
            <a:ext cx="8291146" cy="1938992"/>
          </a:xfrm>
          <a:prstGeom prst="rect">
            <a:avLst/>
          </a:prstGeom>
          <a:solidFill>
            <a:schemeClr val="accent5">
              <a:lumMod val="20000"/>
              <a:lumOff val="80000"/>
            </a:schemeClr>
          </a:solidFill>
        </p:spPr>
        <p:txBody>
          <a:bodyPr wrap="square">
            <a:spAutoFit/>
          </a:bodyPr>
          <a:lstStyle/>
          <a:p>
            <a:pPr marL="411480" algn="just" fontAlgn="auto">
              <a:spcAft>
                <a:spcPts val="0"/>
              </a:spcAft>
              <a:buFont typeface="Wingdings"/>
              <a:buChar char=""/>
              <a:defRPr/>
            </a:pPr>
            <a:r>
              <a:rPr lang="kk-KZ" sz="2400" dirty="0">
                <a:latin typeface="Times New Roman" pitchFamily="18" charset="0"/>
                <a:cs typeface="Times New Roman" pitchFamily="18" charset="0"/>
              </a:rPr>
              <a:t>Тұтас организм деңгейінде қартаю кезінде шаш ағарып, түсе бастайды, көздің көруі,құлақтың естуі нашарлайды, тіс түседі. Тері жұқарып, құрғайды. Сол себептен ол қатпарланып, бетте әжім пайда болады. Сонымен бірге адамның қол жұмысын атқаруға қабілеті төмендейді.</a:t>
            </a:r>
            <a:endParaRPr lang="ru-RU" sz="2400" dirty="0">
              <a:latin typeface="Times New Roman" pitchFamily="18" charset="0"/>
              <a:cs typeface="Times New Roman" pitchFamily="18" charset="0"/>
            </a:endParaRPr>
          </a:p>
        </p:txBody>
      </p:sp>
      <p:pic>
        <p:nvPicPr>
          <p:cNvPr id="8194" name="Picture 2" descr="Резко стареет кожа. Как замедлить старение кожи лица и защитить ее ...&#10;Процедуры, замедляющие стар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0090" y="3006970"/>
            <a:ext cx="4970584" cy="3727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252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xn--h1aafggeo6e.xn--p1ai/wp-content/uploads/2017/07/%D0%9F%D1%80%D0%B8%D0%B7%D0%BD%D0%B0%D0%BA%D0%B8-%D1%81%D1%82%D0%B0%D1%80%D0%B5%D0%BD%D0%B8%D1%8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038" y="605338"/>
            <a:ext cx="6910753" cy="568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967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28596" y="928670"/>
            <a:ext cx="4929222" cy="3143272"/>
          </a:xfrm>
          <a:ln/>
        </p:spPr>
        <p:style>
          <a:lnRef idx="2">
            <a:schemeClr val="accent2"/>
          </a:lnRef>
          <a:fillRef idx="1">
            <a:schemeClr val="lt1"/>
          </a:fillRef>
          <a:effectRef idx="0">
            <a:schemeClr val="accent2"/>
          </a:effectRef>
          <a:fontRef idx="minor">
            <a:schemeClr val="dk1"/>
          </a:fontRef>
        </p:style>
        <p:txBody>
          <a:bodyPr>
            <a:normAutofit/>
          </a:bodyPr>
          <a:lstStyle/>
          <a:p>
            <a:pPr marL="0" indent="0" algn="just" fontAlgn="auto">
              <a:spcAft>
                <a:spcPts val="0"/>
              </a:spcAft>
              <a:buClr>
                <a:schemeClr val="accent3"/>
              </a:buClr>
              <a:buFont typeface="Wingdings 2"/>
              <a:buNone/>
              <a:defRPr/>
            </a:pPr>
            <a:r>
              <a:rPr lang="kk-KZ" dirty="0" smtClean="0">
                <a:latin typeface="Times New Roman" pitchFamily="18" charset="0"/>
                <a:cs typeface="Times New Roman" pitchFamily="18" charset="0"/>
              </a:rPr>
              <a:t> Қартаю кезінде мидың сыртқы қыртысының кейбір қабаттарында жүйке жасушалары азайып, глия жасушалары көбейеді. Бұл кезде мидың басқа аумақтарында елеулі өзгерістер болмайды. Мидың біршама құрылымдары әртүрлі өзгерістерге ұшырайды. Соның ішінде гипоталамустың өзгерістері дербес жүйке жүйесі мен эндокриндік жүйенің өзгерістеріне әкеліп, адамның қартаюына бірталай ықпал етеді.</a:t>
            </a:r>
            <a:endParaRPr lang="ru-RU" dirty="0">
              <a:latin typeface="Times New Roman" pitchFamily="18" charset="0"/>
              <a:cs typeface="Times New Roman" pitchFamily="18" charset="0"/>
            </a:endParaRPr>
          </a:p>
        </p:txBody>
      </p:sp>
      <p:pic>
        <p:nvPicPr>
          <p:cNvPr id="26626" name="Picture 2" descr="http://i0.wp.com/medicalinsider.ru/wp-content/uploads/2015/05/aging-brain-11.jpg?resize=606%2C400"/>
          <p:cNvPicPr>
            <a:picLocks noChangeAspect="1" noChangeArrowheads="1"/>
          </p:cNvPicPr>
          <p:nvPr/>
        </p:nvPicPr>
        <p:blipFill>
          <a:blip r:embed="rId2"/>
          <a:srcRect/>
          <a:stretch>
            <a:fillRect/>
          </a:stretch>
        </p:blipFill>
        <p:spPr bwMode="auto">
          <a:xfrm>
            <a:off x="4572000" y="3786190"/>
            <a:ext cx="4357718" cy="2876382"/>
          </a:xfrm>
          <a:prstGeom prst="rect">
            <a:avLst/>
          </a:prstGeom>
          <a:noFill/>
        </p:spPr>
      </p:pic>
      <p:pic>
        <p:nvPicPr>
          <p:cNvPr id="26628" name="Picture 4" descr="https://go2.imgsmail.ru/imgpreview?key=25dc6b3f1ef6a394&amp;mb=imgdb_preview_1787"/>
          <p:cNvPicPr>
            <a:picLocks noChangeAspect="1" noChangeArrowheads="1"/>
          </p:cNvPicPr>
          <p:nvPr/>
        </p:nvPicPr>
        <p:blipFill>
          <a:blip r:embed="rId3"/>
          <a:srcRect/>
          <a:stretch>
            <a:fillRect/>
          </a:stretch>
        </p:blipFill>
        <p:spPr bwMode="auto">
          <a:xfrm>
            <a:off x="5715008" y="1285860"/>
            <a:ext cx="3104657" cy="1928826"/>
          </a:xfrm>
          <a:prstGeom prst="rect">
            <a:avLst/>
          </a:prstGeom>
          <a:noFill/>
        </p:spPr>
      </p:pic>
    </p:spTree>
    <p:extLst>
      <p:ext uri="{BB962C8B-B14F-4D97-AF65-F5344CB8AC3E}">
        <p14:creationId xmlns:p14="http://schemas.microsoft.com/office/powerpoint/2010/main" val="709815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lstStyle/>
          <a:p>
            <a:endParaRPr lang="ru-RU"/>
          </a:p>
        </p:txBody>
      </p:sp>
      <p:sp>
        <p:nvSpPr>
          <p:cNvPr id="4" name="Объект 3"/>
          <p:cNvSpPr>
            <a:spLocks noGrp="1"/>
          </p:cNvSpPr>
          <p:nvPr>
            <p:ph sz="half" idx="2"/>
          </p:nvPr>
        </p:nvSpPr>
        <p:spPr/>
        <p:txBody>
          <a:bodyPr/>
          <a:lstStyle/>
          <a:p>
            <a:endParaRPr lang="ru-RU"/>
          </a:p>
        </p:txBody>
      </p:sp>
      <p:pic>
        <p:nvPicPr>
          <p:cNvPr id="5" name="Picture 2" descr="http://pptforschool.ru/fony/0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Прямоугольник 5"/>
          <p:cNvSpPr/>
          <p:nvPr/>
        </p:nvSpPr>
        <p:spPr>
          <a:xfrm>
            <a:off x="312127" y="230190"/>
            <a:ext cx="8260373"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697230" indent="-285750" algn="just" fontAlgn="auto">
              <a:spcAft>
                <a:spcPts val="0"/>
              </a:spcAft>
              <a:buFont typeface="Arial" panose="020B0604020202020204" pitchFamily="34" charset="0"/>
              <a:buChar char="•"/>
              <a:defRPr/>
            </a:pPr>
            <a:r>
              <a:rPr lang="kk-KZ" sz="2400" dirty="0" smtClean="0">
                <a:latin typeface="Times New Roman" pitchFamily="18" charset="0"/>
                <a:cs typeface="Times New Roman" pitchFamily="18" charset="0"/>
              </a:rPr>
              <a:t>Қартаю </a:t>
            </a:r>
            <a:r>
              <a:rPr lang="kk-KZ" sz="2400" dirty="0">
                <a:latin typeface="Times New Roman" pitchFamily="18" charset="0"/>
                <a:cs typeface="Times New Roman" pitchFamily="18" charset="0"/>
              </a:rPr>
              <a:t>кезінде қанайналым жүйесінде </a:t>
            </a:r>
            <a:r>
              <a:rPr lang="kk-KZ" sz="2400" dirty="0" smtClean="0">
                <a:latin typeface="Times New Roman" pitchFamily="18" charset="0"/>
                <a:cs typeface="Times New Roman" pitchFamily="18" charset="0"/>
              </a:rPr>
              <a:t>мынадай </a:t>
            </a:r>
            <a:r>
              <a:rPr lang="kk-KZ" sz="2400" dirty="0">
                <a:latin typeface="Times New Roman" pitchFamily="18" charset="0"/>
                <a:cs typeface="Times New Roman" pitchFamily="18" charset="0"/>
              </a:rPr>
              <a:t>өзгерістер </a:t>
            </a:r>
            <a:r>
              <a:rPr lang="kk-KZ" sz="2400" dirty="0" smtClean="0">
                <a:latin typeface="Times New Roman" pitchFamily="18" charset="0"/>
                <a:cs typeface="Times New Roman" pitchFamily="18" charset="0"/>
              </a:rPr>
              <a:t>дамиды:</a:t>
            </a:r>
            <a:endParaRPr lang="ru-RU" sz="2400" dirty="0">
              <a:latin typeface="Times New Roman" pitchFamily="18" charset="0"/>
              <a:cs typeface="Times New Roman" pitchFamily="18" charset="0"/>
            </a:endParaRPr>
          </a:p>
        </p:txBody>
      </p:sp>
      <p:graphicFrame>
        <p:nvGraphicFramePr>
          <p:cNvPr id="8" name="Объект 5"/>
          <p:cNvGraphicFramePr>
            <a:graphicFrameLocks/>
          </p:cNvGraphicFramePr>
          <p:nvPr>
            <p:extLst>
              <p:ext uri="{D42A27DB-BD31-4B8C-83A1-F6EECF244321}">
                <p14:modId xmlns:p14="http://schemas.microsoft.com/office/powerpoint/2010/main" val="2287771536"/>
              </p:ext>
            </p:extLst>
          </p:nvPr>
        </p:nvGraphicFramePr>
        <p:xfrm>
          <a:off x="1305658" y="1151792"/>
          <a:ext cx="7266842" cy="5363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7449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lstStyle/>
          <a:p>
            <a:endParaRPr lang="ru-RU"/>
          </a:p>
        </p:txBody>
      </p:sp>
      <p:sp>
        <p:nvSpPr>
          <p:cNvPr id="4" name="Объект 3"/>
          <p:cNvSpPr>
            <a:spLocks noGrp="1"/>
          </p:cNvSpPr>
          <p:nvPr>
            <p:ph sz="half" idx="2"/>
          </p:nvPr>
        </p:nvSpPr>
        <p:spPr/>
        <p:txBody>
          <a:bodyPr/>
          <a:lstStyle/>
          <a:p>
            <a:endParaRPr lang="ru-RU"/>
          </a:p>
        </p:txBody>
      </p:sp>
      <p:pic>
        <p:nvPicPr>
          <p:cNvPr id="5" name="Picture 2" descr="http://pptforschool.ru/fony/0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Прямоугольник 5"/>
          <p:cNvSpPr/>
          <p:nvPr/>
        </p:nvSpPr>
        <p:spPr>
          <a:xfrm>
            <a:off x="586886" y="215325"/>
            <a:ext cx="8084527" cy="107721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ru-RU" sz="3200" b="1" dirty="0" smtClean="0">
                <a:ln w="0"/>
                <a:latin typeface="Times New Roman" pitchFamily="18" charset="0"/>
                <a:cs typeface="Times New Roman" pitchFamily="18" charset="0"/>
              </a:rPr>
              <a:t>АДАМ АҒЗАСЫНЫҢ ҚАРТАЮ МЕЗГІЛІ</a:t>
            </a:r>
            <a:endParaRPr lang="ru-RU" sz="3200" b="1" dirty="0">
              <a:ln w="0"/>
              <a:latin typeface="Times New Roman" pitchFamily="18" charset="0"/>
              <a:cs typeface="Times New Roman" pitchFamily="18" charset="0"/>
            </a:endParaRPr>
          </a:p>
        </p:txBody>
      </p:sp>
      <p:sp>
        <p:nvSpPr>
          <p:cNvPr id="7" name="Прямоугольник 6"/>
          <p:cNvSpPr/>
          <p:nvPr/>
        </p:nvSpPr>
        <p:spPr>
          <a:xfrm>
            <a:off x="1778490" y="1444090"/>
            <a:ext cx="5397375" cy="5232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2800" b="1" dirty="0" err="1">
                <a:solidFill>
                  <a:srgbClr val="FF0000"/>
                </a:solidFill>
                <a:latin typeface="Times New Roman" panose="02020603050405020304" pitchFamily="18" charset="0"/>
                <a:cs typeface="Times New Roman" panose="02020603050405020304" pitchFamily="18" charset="0"/>
              </a:rPr>
              <a:t>Терінің</a:t>
            </a:r>
            <a:r>
              <a:rPr lang="ru-RU" sz="2800" b="1" dirty="0">
                <a:solidFill>
                  <a:srgbClr val="FF0000"/>
                </a:solidFill>
                <a:latin typeface="Times New Roman" panose="02020603050405020304" pitchFamily="18" charset="0"/>
                <a:cs typeface="Times New Roman" panose="02020603050405020304" pitchFamily="18" charset="0"/>
              </a:rPr>
              <a:t> </a:t>
            </a:r>
            <a:r>
              <a:rPr lang="ru-RU" sz="2800" b="1" dirty="0" err="1">
                <a:solidFill>
                  <a:srgbClr val="FF0000"/>
                </a:solidFill>
                <a:latin typeface="Times New Roman" panose="02020603050405020304" pitchFamily="18" charset="0"/>
                <a:cs typeface="Times New Roman" panose="02020603050405020304" pitchFamily="18" charset="0"/>
              </a:rPr>
              <a:t>қартаю</a:t>
            </a:r>
            <a:r>
              <a:rPr lang="ru-RU" sz="2800" b="1" dirty="0">
                <a:solidFill>
                  <a:srgbClr val="FF0000"/>
                </a:solidFill>
                <a:latin typeface="Times New Roman" panose="02020603050405020304" pitchFamily="18" charset="0"/>
                <a:cs typeface="Times New Roman" panose="02020603050405020304" pitchFamily="18" charset="0"/>
              </a:rPr>
              <a:t> </a:t>
            </a:r>
            <a:r>
              <a:rPr lang="ru-RU" sz="2800" b="1" dirty="0" err="1">
                <a:solidFill>
                  <a:srgbClr val="FF0000"/>
                </a:solidFill>
                <a:latin typeface="Times New Roman" panose="02020603050405020304" pitchFamily="18" charset="0"/>
                <a:cs typeface="Times New Roman" panose="02020603050405020304" pitchFamily="18" charset="0"/>
              </a:rPr>
              <a:t>мезгілі</a:t>
            </a:r>
            <a:r>
              <a:rPr lang="ru-RU" sz="2800" b="1" dirty="0">
                <a:solidFill>
                  <a:srgbClr val="FF0000"/>
                </a:solidFill>
                <a:latin typeface="Times New Roman" panose="02020603050405020304" pitchFamily="18" charset="0"/>
                <a:cs typeface="Times New Roman" panose="02020603050405020304" pitchFamily="18" charset="0"/>
              </a:rPr>
              <a:t>: 25 </a:t>
            </a:r>
            <a:r>
              <a:rPr lang="ru-RU" sz="2800" b="1" dirty="0" err="1">
                <a:solidFill>
                  <a:srgbClr val="FF0000"/>
                </a:solidFill>
                <a:latin typeface="Times New Roman" panose="02020603050405020304" pitchFamily="18" charset="0"/>
                <a:cs typeface="Times New Roman" panose="02020603050405020304" pitchFamily="18" charset="0"/>
              </a:rPr>
              <a:t>жас</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778490" y="2438228"/>
            <a:ext cx="5397375" cy="461665"/>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ru-RU" sz="2400" b="1" dirty="0" err="1">
                <a:solidFill>
                  <a:srgbClr val="FF0000"/>
                </a:solidFill>
                <a:latin typeface="Times New Roman" panose="02020603050405020304" pitchFamily="18" charset="0"/>
                <a:cs typeface="Times New Roman" panose="02020603050405020304" pitchFamily="18" charset="0"/>
              </a:rPr>
              <a:t>Бұлшық</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еттің</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қартаю</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мезгілі</a:t>
            </a:r>
            <a:r>
              <a:rPr lang="ru-RU" sz="2400" b="1" dirty="0">
                <a:solidFill>
                  <a:srgbClr val="FF0000"/>
                </a:solidFill>
                <a:latin typeface="Times New Roman" panose="02020603050405020304" pitchFamily="18" charset="0"/>
                <a:cs typeface="Times New Roman" panose="02020603050405020304" pitchFamily="18" charset="0"/>
              </a:rPr>
              <a:t>: 30 </a:t>
            </a:r>
            <a:r>
              <a:rPr lang="ru-RU" sz="2400" b="1" dirty="0" err="1">
                <a:solidFill>
                  <a:srgbClr val="FF0000"/>
                </a:solidFill>
                <a:latin typeface="Times New Roman" panose="02020603050405020304" pitchFamily="18" charset="0"/>
                <a:cs typeface="Times New Roman" panose="02020603050405020304" pitchFamily="18" charset="0"/>
              </a:rPr>
              <a:t>жас</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778490" y="3315461"/>
            <a:ext cx="5397375" cy="4616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2400" b="1" dirty="0" err="1">
                <a:solidFill>
                  <a:srgbClr val="FF0000"/>
                </a:solidFill>
                <a:latin typeface="Times New Roman" panose="02020603050405020304" pitchFamily="18" charset="0"/>
                <a:cs typeface="Times New Roman" panose="02020603050405020304" pitchFamily="18" charset="0"/>
              </a:rPr>
              <a:t>Шаштың</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қартаю</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мезгілі</a:t>
            </a:r>
            <a:r>
              <a:rPr lang="ru-RU" sz="2400" b="1" dirty="0">
                <a:solidFill>
                  <a:srgbClr val="FF0000"/>
                </a:solidFill>
                <a:latin typeface="Times New Roman" panose="02020603050405020304" pitchFamily="18" charset="0"/>
                <a:cs typeface="Times New Roman" panose="02020603050405020304" pitchFamily="18" charset="0"/>
              </a:rPr>
              <a:t>: 30 </a:t>
            </a:r>
            <a:r>
              <a:rPr lang="ru-RU" sz="2400" b="1" dirty="0" err="1">
                <a:solidFill>
                  <a:srgbClr val="FF0000"/>
                </a:solidFill>
                <a:latin typeface="Times New Roman" panose="02020603050405020304" pitchFamily="18" charset="0"/>
                <a:cs typeface="Times New Roman" panose="02020603050405020304" pitchFamily="18" charset="0"/>
              </a:rPr>
              <a:t>жас</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778491" y="4157916"/>
            <a:ext cx="5397374" cy="4616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2400" b="1" dirty="0" err="1">
                <a:solidFill>
                  <a:srgbClr val="FF0000"/>
                </a:solidFill>
                <a:latin typeface="Times New Roman" panose="02020603050405020304" pitchFamily="18" charset="0"/>
                <a:cs typeface="Times New Roman" panose="02020603050405020304" pitchFamily="18" charset="0"/>
              </a:rPr>
              <a:t>Сүйектің</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қартаю</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мезгілі</a:t>
            </a:r>
            <a:r>
              <a:rPr lang="ru-RU" sz="2400" b="1" dirty="0">
                <a:solidFill>
                  <a:srgbClr val="FF0000"/>
                </a:solidFill>
                <a:latin typeface="Times New Roman" panose="02020603050405020304" pitchFamily="18" charset="0"/>
                <a:cs typeface="Times New Roman" panose="02020603050405020304" pitchFamily="18" charset="0"/>
              </a:rPr>
              <a:t>: 35 </a:t>
            </a:r>
            <a:r>
              <a:rPr lang="ru-RU" sz="2400" b="1" dirty="0" err="1">
                <a:solidFill>
                  <a:srgbClr val="FF0000"/>
                </a:solidFill>
                <a:latin typeface="Times New Roman" panose="02020603050405020304" pitchFamily="18" charset="0"/>
                <a:cs typeface="Times New Roman" panose="02020603050405020304" pitchFamily="18" charset="0"/>
              </a:rPr>
              <a:t>жас</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778490" y="4936607"/>
            <a:ext cx="5397375" cy="4616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2400" b="1" dirty="0" err="1">
                <a:solidFill>
                  <a:srgbClr val="FF0000"/>
                </a:solidFill>
                <a:latin typeface="Times New Roman" panose="02020603050405020304" pitchFamily="18" charset="0"/>
                <a:cs typeface="Times New Roman" panose="02020603050405020304" pitchFamily="18" charset="0"/>
              </a:rPr>
              <a:t>Жүректің</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қартаю</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мезгілі</a:t>
            </a:r>
            <a:r>
              <a:rPr lang="ru-RU" sz="2400" b="1" dirty="0">
                <a:solidFill>
                  <a:srgbClr val="FF0000"/>
                </a:solidFill>
                <a:latin typeface="Times New Roman" panose="02020603050405020304" pitchFamily="18" charset="0"/>
                <a:cs typeface="Times New Roman" panose="02020603050405020304" pitchFamily="18" charset="0"/>
              </a:rPr>
              <a:t>: 40 </a:t>
            </a:r>
            <a:r>
              <a:rPr lang="ru-RU" sz="2400" b="1" dirty="0" err="1">
                <a:solidFill>
                  <a:srgbClr val="FF0000"/>
                </a:solidFill>
                <a:latin typeface="Times New Roman" panose="02020603050405020304" pitchFamily="18" charset="0"/>
                <a:cs typeface="Times New Roman" panose="02020603050405020304" pitchFamily="18" charset="0"/>
              </a:rPr>
              <a:t>жас</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1816163" y="5779062"/>
            <a:ext cx="5397374" cy="4616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2400" b="1" dirty="0" err="1">
                <a:solidFill>
                  <a:srgbClr val="FF0000"/>
                </a:solidFill>
                <a:latin typeface="Times New Roman" panose="02020603050405020304" pitchFamily="18" charset="0"/>
                <a:cs typeface="Times New Roman" panose="02020603050405020304" pitchFamily="18" charset="0"/>
              </a:rPr>
              <a:t>Бауырдың</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қартаю</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мезгілі</a:t>
            </a:r>
            <a:r>
              <a:rPr lang="ru-RU" sz="2400" b="1" dirty="0">
                <a:solidFill>
                  <a:srgbClr val="FF0000"/>
                </a:solidFill>
                <a:latin typeface="Times New Roman" panose="02020603050405020304" pitchFamily="18" charset="0"/>
                <a:cs typeface="Times New Roman" panose="02020603050405020304" pitchFamily="18" charset="0"/>
              </a:rPr>
              <a:t>: 65 </a:t>
            </a:r>
            <a:r>
              <a:rPr lang="ru-RU" sz="2400" b="1" dirty="0" err="1">
                <a:solidFill>
                  <a:srgbClr val="FF0000"/>
                </a:solidFill>
                <a:latin typeface="Times New Roman" panose="02020603050405020304" pitchFamily="18" charset="0"/>
                <a:cs typeface="Times New Roman" panose="02020603050405020304" pitchFamily="18" charset="0"/>
              </a:rPr>
              <a:t>жас</a:t>
            </a:r>
            <a:endParaRPr lang="ru-RU" sz="2400" b="1" dirty="0">
              <a:solidFill>
                <a:srgbClr val="FF0000"/>
              </a:solidFill>
              <a:latin typeface="Times New Roman" panose="02020603050405020304" pitchFamily="18" charset="0"/>
              <a:cs typeface="Times New Roman" panose="02020603050405020304" pitchFamily="18" charset="0"/>
            </a:endParaRPr>
          </a:p>
        </p:txBody>
      </p:sp>
      <p:cxnSp>
        <p:nvCxnSpPr>
          <p:cNvPr id="15" name="Прямая соединительная линия 14"/>
          <p:cNvCxnSpPr/>
          <p:nvPr/>
        </p:nvCxnSpPr>
        <p:spPr>
          <a:xfrm>
            <a:off x="586887" y="1292543"/>
            <a:ext cx="29223" cy="47173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endCxn id="7" idx="1"/>
          </p:cNvCxnSpPr>
          <p:nvPr/>
        </p:nvCxnSpPr>
        <p:spPr>
          <a:xfrm>
            <a:off x="586886" y="1705700"/>
            <a:ext cx="119160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endCxn id="8" idx="1"/>
          </p:cNvCxnSpPr>
          <p:nvPr/>
        </p:nvCxnSpPr>
        <p:spPr>
          <a:xfrm>
            <a:off x="586886" y="2669060"/>
            <a:ext cx="1191604"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endCxn id="9" idx="1"/>
          </p:cNvCxnSpPr>
          <p:nvPr/>
        </p:nvCxnSpPr>
        <p:spPr>
          <a:xfrm>
            <a:off x="586886" y="3546293"/>
            <a:ext cx="1191604"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endCxn id="10" idx="1"/>
          </p:cNvCxnSpPr>
          <p:nvPr/>
        </p:nvCxnSpPr>
        <p:spPr>
          <a:xfrm>
            <a:off x="616110" y="4388748"/>
            <a:ext cx="1162381"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endCxn id="11" idx="1"/>
          </p:cNvCxnSpPr>
          <p:nvPr/>
        </p:nvCxnSpPr>
        <p:spPr>
          <a:xfrm>
            <a:off x="603571" y="5167439"/>
            <a:ext cx="117491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endCxn id="12" idx="1"/>
          </p:cNvCxnSpPr>
          <p:nvPr/>
        </p:nvCxnSpPr>
        <p:spPr>
          <a:xfrm>
            <a:off x="586886" y="6009894"/>
            <a:ext cx="1229277"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920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606669"/>
            <a:ext cx="7543800" cy="1130692"/>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kk-KZ" sz="6000" b="1" dirty="0" smtClean="0">
                <a:solidFill>
                  <a:schemeClr val="tx1"/>
                </a:solidFill>
                <a:latin typeface="Times New Roman" panose="02020603050405020304" pitchFamily="18" charset="0"/>
                <a:cs typeface="Times New Roman" panose="02020603050405020304" pitchFamily="18" charset="0"/>
              </a:rPr>
              <a:t>Жоспар:</a:t>
            </a:r>
            <a:endParaRPr lang="ru-RU" sz="60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ln w="38100"/>
        </p:spPr>
        <p:style>
          <a:lnRef idx="2">
            <a:schemeClr val="accent1"/>
          </a:lnRef>
          <a:fillRef idx="1">
            <a:schemeClr val="lt1"/>
          </a:fillRef>
          <a:effectRef idx="0">
            <a:schemeClr val="accent1"/>
          </a:effectRef>
          <a:fontRef idx="minor">
            <a:schemeClr val="dk1"/>
          </a:fontRef>
        </p:style>
        <p:txBody>
          <a:bodyPr>
            <a:normAutofit lnSpcReduction="10000"/>
          </a:bodyPr>
          <a:lstStyle/>
          <a:p>
            <a:r>
              <a:rPr lang="kk-KZ" b="1" dirty="0" smtClean="0">
                <a:solidFill>
                  <a:schemeClr val="tx1"/>
                </a:solidFill>
                <a:latin typeface="Times New Roman" panose="02020603050405020304" pitchFamily="18" charset="0"/>
                <a:cs typeface="Times New Roman" panose="02020603050405020304" pitchFamily="18" charset="0"/>
              </a:rPr>
              <a:t>І Кіріспе</a:t>
            </a:r>
          </a:p>
          <a:p>
            <a:r>
              <a:rPr lang="kk-KZ" dirty="0" smtClean="0">
                <a:solidFill>
                  <a:schemeClr val="tx1"/>
                </a:solidFill>
                <a:latin typeface="Times New Roman" panose="02020603050405020304" pitchFamily="18" charset="0"/>
                <a:cs typeface="Times New Roman" panose="02020603050405020304" pitchFamily="18" charset="0"/>
              </a:rPr>
              <a:t>Геронтология ұғымы.</a:t>
            </a:r>
          </a:p>
          <a:p>
            <a:r>
              <a:rPr lang="kk-KZ" b="1" dirty="0" smtClean="0">
                <a:solidFill>
                  <a:schemeClr val="tx1"/>
                </a:solidFill>
                <a:latin typeface="Times New Roman" panose="02020603050405020304" pitchFamily="18" charset="0"/>
                <a:cs typeface="Times New Roman" panose="02020603050405020304" pitchFamily="18" charset="0"/>
              </a:rPr>
              <a:t>ІІ Негізгі бөлім</a:t>
            </a:r>
          </a:p>
          <a:p>
            <a:r>
              <a:rPr lang="kk-KZ" dirty="0" smtClean="0">
                <a:solidFill>
                  <a:schemeClr val="tx1"/>
                </a:solidFill>
                <a:latin typeface="Times New Roman" panose="02020603050405020304" pitchFamily="18" charset="0"/>
                <a:cs typeface="Times New Roman" panose="02020603050405020304" pitchFamily="18" charset="0"/>
              </a:rPr>
              <a:t>Геронтология бөлімдері.</a:t>
            </a:r>
          </a:p>
          <a:p>
            <a:r>
              <a:rPr lang="kk-KZ" dirty="0" smtClean="0">
                <a:solidFill>
                  <a:schemeClr val="tx1"/>
                </a:solidFill>
                <a:latin typeface="Times New Roman" panose="02020603050405020304" pitchFamily="18" charset="0"/>
                <a:cs typeface="Times New Roman" panose="02020603050405020304" pitchFamily="18" charset="0"/>
              </a:rPr>
              <a:t>Қартаюдың жалпы заңдылықтары.</a:t>
            </a:r>
          </a:p>
          <a:p>
            <a:r>
              <a:rPr lang="kk-KZ" dirty="0" smtClean="0">
                <a:solidFill>
                  <a:schemeClr val="tx1"/>
                </a:solidFill>
                <a:latin typeface="Times New Roman" panose="02020603050405020304" pitchFamily="18" charset="0"/>
                <a:cs typeface="Times New Roman" panose="02020603050405020304" pitchFamily="18" charset="0"/>
              </a:rPr>
              <a:t>Қартаю түрлері.</a:t>
            </a:r>
          </a:p>
          <a:p>
            <a:r>
              <a:rPr lang="kk-KZ" dirty="0" smtClean="0">
                <a:solidFill>
                  <a:schemeClr val="tx1"/>
                </a:solidFill>
                <a:latin typeface="Times New Roman" panose="02020603050405020304" pitchFamily="18" charset="0"/>
                <a:cs typeface="Times New Roman" panose="02020603050405020304" pitchFamily="18" charset="0"/>
              </a:rPr>
              <a:t>Қартаю теориялары.</a:t>
            </a:r>
          </a:p>
          <a:p>
            <a:r>
              <a:rPr lang="kk-KZ" b="1" dirty="0" smtClean="0">
                <a:solidFill>
                  <a:schemeClr val="tx1"/>
                </a:solidFill>
                <a:latin typeface="Times New Roman" panose="02020603050405020304" pitchFamily="18" charset="0"/>
                <a:cs typeface="Times New Roman" panose="02020603050405020304" pitchFamily="18" charset="0"/>
              </a:rPr>
              <a:t>ІІІ Қорытынды</a:t>
            </a:r>
          </a:p>
          <a:p>
            <a:r>
              <a:rPr lang="kk-KZ" b="1" dirty="0" smtClean="0">
                <a:solidFill>
                  <a:schemeClr val="tx1"/>
                </a:solidFill>
                <a:latin typeface="Times New Roman" panose="02020603050405020304" pitchFamily="18" charset="0"/>
                <a:cs typeface="Times New Roman" panose="02020603050405020304" pitchFamily="18" charset="0"/>
              </a:rPr>
              <a:t>І</a:t>
            </a:r>
            <a:r>
              <a:rPr lang="en-US" b="1" dirty="0" smtClean="0">
                <a:solidFill>
                  <a:schemeClr val="tx1"/>
                </a:solidFill>
                <a:latin typeface="Times New Roman" panose="02020603050405020304" pitchFamily="18" charset="0"/>
                <a:cs typeface="Times New Roman" panose="02020603050405020304" pitchFamily="18" charset="0"/>
              </a:rPr>
              <a:t>V</a:t>
            </a:r>
            <a:r>
              <a:rPr lang="kk-KZ" b="1" dirty="0" smtClean="0">
                <a:solidFill>
                  <a:schemeClr val="tx1"/>
                </a:solidFill>
                <a:latin typeface="Times New Roman" panose="02020603050405020304" pitchFamily="18" charset="0"/>
                <a:cs typeface="Times New Roman" panose="02020603050405020304" pitchFamily="18" charset="0"/>
              </a:rPr>
              <a:t> Пайдаланылған әдебиеттер</a:t>
            </a:r>
            <a:endParaRPr lang="ru-RU"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6320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457200" y="454758"/>
            <a:ext cx="8229600" cy="708025"/>
          </a:xfrm>
          <a:ln w="38100"/>
        </p:spPr>
        <p:style>
          <a:lnRef idx="2">
            <a:schemeClr val="accent4"/>
          </a:lnRef>
          <a:fillRef idx="1">
            <a:schemeClr val="lt1"/>
          </a:fillRef>
          <a:effectRef idx="0">
            <a:schemeClr val="accent4"/>
          </a:effectRef>
          <a:fontRef idx="minor">
            <a:schemeClr val="dk1"/>
          </a:fontRef>
        </p:style>
        <p:txBody>
          <a:bodyPr>
            <a:normAutofit/>
          </a:bodyPr>
          <a:lstStyle/>
          <a:p>
            <a:pPr algn="ctr" fontAlgn="auto">
              <a:spcAft>
                <a:spcPts val="0"/>
              </a:spcAft>
              <a:defRPr/>
            </a:pPr>
            <a:r>
              <a:rPr lang="kk-KZ" sz="4000" b="1" i="1" dirty="0" smtClean="0">
                <a:solidFill>
                  <a:srgbClr val="FF0000"/>
                </a:solidFill>
                <a:latin typeface="Times New Roman" pitchFamily="18" charset="0"/>
                <a:cs typeface="Times New Roman" pitchFamily="18" charset="0"/>
              </a:rPr>
              <a:t> </a:t>
            </a:r>
            <a:r>
              <a:rPr lang="kk-KZ" sz="4400" b="1" i="1" dirty="0" smtClean="0">
                <a:solidFill>
                  <a:schemeClr val="tx1"/>
                </a:solidFill>
                <a:latin typeface="Times New Roman" pitchFamily="18" charset="0"/>
                <a:cs typeface="Times New Roman" pitchFamily="18" charset="0"/>
              </a:rPr>
              <a:t>ҚАРТАЮ ТЕОРИЯЛАРЫ</a:t>
            </a:r>
            <a:endParaRPr lang="ru-RU" sz="4400" dirty="0" smtClean="0">
              <a:solidFill>
                <a:schemeClr val="tx1"/>
              </a:solidFill>
            </a:endParaRPr>
          </a:p>
        </p:txBody>
      </p:sp>
      <p:graphicFrame>
        <p:nvGraphicFramePr>
          <p:cNvPr id="2" name="Схема 1"/>
          <p:cNvGraphicFramePr/>
          <p:nvPr>
            <p:extLst>
              <p:ext uri="{D42A27DB-BD31-4B8C-83A1-F6EECF244321}">
                <p14:modId xmlns:p14="http://schemas.microsoft.com/office/powerpoint/2010/main" val="3592497848"/>
              </p:ext>
            </p:extLst>
          </p:nvPr>
        </p:nvGraphicFramePr>
        <p:xfrm>
          <a:off x="817685" y="1371600"/>
          <a:ext cx="7535007" cy="4888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2741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2"/>
          <p:cNvSpPr>
            <a:spLocks noGrp="1"/>
          </p:cNvSpPr>
          <p:nvPr>
            <p:ph type="title"/>
          </p:nvPr>
        </p:nvSpPr>
        <p:spPr>
          <a:xfrm>
            <a:off x="5854465" y="5275369"/>
            <a:ext cx="3071834" cy="663510"/>
          </a:xfrm>
          <a:ln/>
        </p:spPr>
        <p:style>
          <a:lnRef idx="2">
            <a:schemeClr val="accent2"/>
          </a:lnRef>
          <a:fillRef idx="1">
            <a:schemeClr val="lt1"/>
          </a:fillRef>
          <a:effectRef idx="0">
            <a:schemeClr val="accent2"/>
          </a:effectRef>
          <a:fontRef idx="minor">
            <a:schemeClr val="dk1"/>
          </a:fontRef>
        </p:style>
        <p:txBody>
          <a:bodyPr>
            <a:normAutofit/>
          </a:bodyPr>
          <a:lstStyle/>
          <a:p>
            <a:pPr algn="ctr" fontAlgn="auto">
              <a:spcAft>
                <a:spcPts val="0"/>
              </a:spcAft>
              <a:defRPr/>
            </a:pPr>
            <a:r>
              <a:rPr lang="kk-KZ" sz="4000" b="1" dirty="0" smtClean="0">
                <a:solidFill>
                  <a:schemeClr val="tx1"/>
                </a:solidFill>
                <a:latin typeface="Times New Roman" pitchFamily="18" charset="0"/>
                <a:cs typeface="Times New Roman" pitchFamily="18" charset="0"/>
              </a:rPr>
              <a:t>М.Рубнер</a:t>
            </a:r>
            <a:endParaRPr lang="ru-RU" sz="4000" b="1" dirty="0" smtClean="0">
              <a:solidFill>
                <a:schemeClr val="tx1"/>
              </a:solidFill>
              <a:latin typeface="Times New Roman" pitchFamily="18" charset="0"/>
              <a:cs typeface="Times New Roman" pitchFamily="18" charset="0"/>
            </a:endParaRPr>
          </a:p>
        </p:txBody>
      </p:sp>
      <p:sp>
        <p:nvSpPr>
          <p:cNvPr id="32771" name="Содержимое 3"/>
          <p:cNvSpPr>
            <a:spLocks noGrp="1"/>
          </p:cNvSpPr>
          <p:nvPr>
            <p:ph sz="half" idx="1"/>
          </p:nvPr>
        </p:nvSpPr>
        <p:spPr>
          <a:xfrm>
            <a:off x="444251" y="956007"/>
            <a:ext cx="5270757" cy="5752524"/>
          </a:xfrm>
          <a:ln/>
        </p:spPr>
        <p:style>
          <a:lnRef idx="3">
            <a:schemeClr val="lt1"/>
          </a:lnRef>
          <a:fillRef idx="1">
            <a:schemeClr val="accent2"/>
          </a:fillRef>
          <a:effectRef idx="1">
            <a:schemeClr val="accent2"/>
          </a:effectRef>
          <a:fontRef idx="minor">
            <a:schemeClr val="lt1"/>
          </a:fontRef>
        </p:style>
        <p:txBody>
          <a:bodyPr>
            <a:noAutofit/>
          </a:bodyPr>
          <a:lstStyle/>
          <a:p>
            <a:pPr marL="274320" indent="-274320" algn="just" fontAlgn="auto">
              <a:spcAft>
                <a:spcPts val="0"/>
              </a:spcAft>
              <a:buClr>
                <a:schemeClr val="accent3"/>
              </a:buClr>
              <a:buFont typeface="Wingdings 2" pitchFamily="18" charset="2"/>
              <a:buNone/>
              <a:defRPr/>
            </a:pPr>
            <a:r>
              <a:rPr lang="en-US" sz="2800" b="1" i="1" dirty="0" smtClean="0">
                <a:latin typeface="Times New Roman" pitchFamily="18" charset="0"/>
                <a:cs typeface="Times New Roman" pitchFamily="18" charset="0"/>
              </a:rPr>
              <a:t>       </a:t>
            </a:r>
            <a:r>
              <a:rPr lang="kk-KZ" sz="2800" b="1" i="1" dirty="0" smtClean="0">
                <a:latin typeface="Times New Roman" pitchFamily="18" charset="0"/>
                <a:cs typeface="Times New Roman" pitchFamily="18" charset="0"/>
              </a:rPr>
              <a:t>Әрбір ағзаның қуат қоры болады.   Ағзаның қуат қорын жұмсауы дененің сыртқы мөлшеріне тәуелді болады. Яғни ағза дене сыртына жылуды қаншалықты көп шығарса,соншалықты энергия алдмасуы белсенді түрде болып,оның қоры тез таусылады және ондай ағзалар көп өмір сүрмейді. Мысалы:егеуқұйрық </a:t>
            </a:r>
            <a:r>
              <a:rPr lang="ru-RU" sz="2800" b="1" i="1" dirty="0" smtClean="0">
                <a:latin typeface="Times New Roman" pitchFamily="18" charset="0"/>
                <a:cs typeface="Times New Roman" pitchFamily="18" charset="0"/>
              </a:rPr>
              <a:t>2-3 </a:t>
            </a:r>
            <a:r>
              <a:rPr lang="kk-KZ" sz="2800" b="1" i="1" dirty="0" smtClean="0">
                <a:latin typeface="Times New Roman" pitchFamily="18" charset="0"/>
                <a:cs typeface="Times New Roman" pitchFamily="18" charset="0"/>
              </a:rPr>
              <a:t>жыл,ит </a:t>
            </a:r>
            <a:r>
              <a:rPr lang="ru-RU" sz="2800" b="1" i="1" dirty="0" smtClean="0">
                <a:latin typeface="Times New Roman" pitchFamily="18" charset="0"/>
                <a:cs typeface="Times New Roman" pitchFamily="18" charset="0"/>
              </a:rPr>
              <a:t>20</a:t>
            </a:r>
            <a:r>
              <a:rPr lang="kk-KZ" sz="2800" b="1" i="1" dirty="0" smtClean="0">
                <a:latin typeface="Times New Roman" pitchFamily="18" charset="0"/>
                <a:cs typeface="Times New Roman" pitchFamily="18" charset="0"/>
              </a:rPr>
              <a:t> жыл,піл </a:t>
            </a:r>
            <a:r>
              <a:rPr lang="ru-RU" sz="2800" b="1" i="1" dirty="0" smtClean="0">
                <a:latin typeface="Times New Roman" pitchFamily="18" charset="0"/>
                <a:cs typeface="Times New Roman" pitchFamily="18" charset="0"/>
              </a:rPr>
              <a:t>80 </a:t>
            </a:r>
            <a:r>
              <a:rPr lang="kk-KZ" sz="2800" b="1" i="1" dirty="0" smtClean="0">
                <a:latin typeface="Times New Roman" pitchFamily="18" charset="0"/>
                <a:cs typeface="Times New Roman" pitchFamily="18" charset="0"/>
              </a:rPr>
              <a:t>жыл өмір сүреді.</a:t>
            </a:r>
            <a:endParaRPr lang="ru-RU" sz="2800" b="1" i="1" dirty="0" smtClean="0">
              <a:latin typeface="Times New Roman" pitchFamily="18" charset="0"/>
              <a:cs typeface="Times New Roman" pitchFamily="18" charset="0"/>
            </a:endParaRPr>
          </a:p>
        </p:txBody>
      </p:sp>
      <p:pic>
        <p:nvPicPr>
          <p:cNvPr id="19458" name="Picture 2" descr="http://biology.ru/textbook/scientist/images/rubner.jpg"/>
          <p:cNvPicPr>
            <a:picLocks noChangeAspect="1" noChangeArrowheads="1"/>
          </p:cNvPicPr>
          <p:nvPr/>
        </p:nvPicPr>
        <p:blipFill>
          <a:blip r:embed="rId3"/>
          <a:srcRect/>
          <a:stretch>
            <a:fillRect/>
          </a:stretch>
        </p:blipFill>
        <p:spPr bwMode="auto">
          <a:xfrm>
            <a:off x="6000760" y="1644187"/>
            <a:ext cx="2624494" cy="3499326"/>
          </a:xfrm>
          <a:prstGeom prst="rect">
            <a:avLst/>
          </a:prstGeom>
          <a:noFill/>
        </p:spPr>
      </p:pic>
      <p:sp>
        <p:nvSpPr>
          <p:cNvPr id="3" name="Прямоугольник 2"/>
          <p:cNvSpPr/>
          <p:nvPr/>
        </p:nvSpPr>
        <p:spPr>
          <a:xfrm>
            <a:off x="1088072" y="158071"/>
            <a:ext cx="7440467" cy="707886"/>
          </a:xfrm>
          <a:prstGeom prst="rect">
            <a:avLst/>
          </a:prstGeom>
        </p:spPr>
        <p:txBody>
          <a:bodyPr wrap="square">
            <a:spAutoFit/>
          </a:bodyPr>
          <a:lstStyle/>
          <a:p>
            <a:pPr marL="53975" algn="ctr">
              <a:spcBef>
                <a:spcPct val="0"/>
              </a:spcBef>
            </a:pPr>
            <a:r>
              <a:rPr lang="en-US" sz="4000" b="1" dirty="0">
                <a:solidFill>
                  <a:srgbClr val="FF0000"/>
                </a:solidFill>
                <a:latin typeface="Times New Roman" pitchFamily="18" charset="0"/>
                <a:cs typeface="Times New Roman" pitchFamily="18" charset="0"/>
              </a:rPr>
              <a:t>“</a:t>
            </a:r>
            <a:r>
              <a:rPr lang="kk-KZ" sz="4000" b="1" dirty="0">
                <a:solidFill>
                  <a:srgbClr val="FF0000"/>
                </a:solidFill>
                <a:latin typeface="Times New Roman" pitchFamily="18" charset="0"/>
                <a:cs typeface="Times New Roman" pitchFamily="18" charset="0"/>
              </a:rPr>
              <a:t>Қуаттық қартаю теориясы</a:t>
            </a:r>
            <a:r>
              <a:rPr lang="en-US" sz="4000" b="1" dirty="0" smtClean="0">
                <a:solidFill>
                  <a:srgbClr val="FF0000"/>
                </a:solidFill>
                <a:latin typeface="Times New Roman" pitchFamily="18" charset="0"/>
                <a:cs typeface="Times New Roman" pitchFamily="18" charset="0"/>
              </a:rPr>
              <a:t>”</a:t>
            </a:r>
            <a:endParaRPr lang="ru-RU"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36874373"/>
      </p:ext>
    </p:extLst>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8163658" cy="1325563"/>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ctr"/>
            <a:r>
              <a:rPr lang="kk-KZ" sz="3600" b="1" dirty="0" smtClean="0">
                <a:latin typeface="Times New Roman" panose="02020603050405020304" pitchFamily="18" charset="0"/>
                <a:cs typeface="Times New Roman" panose="02020603050405020304" pitchFamily="18" charset="0"/>
              </a:rPr>
              <a:t>МЕЛАТОНИННІҢ ҚАРТАЮҒА ӘСЕРІ </a:t>
            </a:r>
            <a:endParaRPr lang="ru-RU" sz="3600" b="1" dirty="0">
              <a:latin typeface="Times New Roman" panose="02020603050405020304" pitchFamily="18" charset="0"/>
              <a:cs typeface="Times New Roman" panose="02020603050405020304" pitchFamily="18" charset="0"/>
            </a:endParaRPr>
          </a:p>
        </p:txBody>
      </p:sp>
      <p:pic>
        <p:nvPicPr>
          <p:cNvPr id="9218" name="Picture 2" descr="http://bono-esse.ru/blizzard/img/Farma/mel5.jpg"/>
          <p:cNvPicPr>
            <a:picLocks noChangeAspect="1" noChangeArrowheads="1"/>
          </p:cNvPicPr>
          <p:nvPr/>
        </p:nvPicPr>
        <p:blipFill rotWithShape="1">
          <a:blip r:embed="rId2">
            <a:extLst>
              <a:ext uri="{28A0092B-C50C-407E-A947-70E740481C1C}">
                <a14:useLocalDpi xmlns:a14="http://schemas.microsoft.com/office/drawing/2010/main" val="0"/>
              </a:ext>
            </a:extLst>
          </a:blip>
          <a:srcRect b="10328"/>
          <a:stretch/>
        </p:blipFill>
        <p:spPr bwMode="auto">
          <a:xfrm>
            <a:off x="502963" y="1802423"/>
            <a:ext cx="8415031" cy="440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220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59423" y="356628"/>
            <a:ext cx="8000999" cy="3139321"/>
          </a:xfrm>
          <a:prstGeom prst="rect">
            <a:avLst/>
          </a:prstGeom>
        </p:spPr>
        <p:txBody>
          <a:bodyPr wrap="square">
            <a:spAutoFit/>
          </a:bodyPr>
          <a:lstStyle/>
          <a:p>
            <a:pPr marL="285750" indent="-285750" algn="just">
              <a:lnSpc>
                <a:spcPct val="90000"/>
              </a:lnSpc>
              <a:buFont typeface="Arial" panose="020B0604020202020204" pitchFamily="34" charset="0"/>
              <a:buChar char="•"/>
              <a:defRPr/>
            </a:pPr>
            <a:r>
              <a:rPr lang="kk-KZ" sz="2000" dirty="0">
                <a:latin typeface="Times New Roman" pitchFamily="18" charset="0"/>
              </a:rPr>
              <a:t>ХХ ғасырдың </a:t>
            </a:r>
            <a:r>
              <a:rPr lang="en-US" sz="2000" dirty="0">
                <a:latin typeface="Times New Roman" pitchFamily="18" charset="0"/>
              </a:rPr>
              <a:t>90</a:t>
            </a:r>
            <a:r>
              <a:rPr lang="ru-RU" sz="2000" dirty="0">
                <a:latin typeface="Times New Roman" pitchFamily="18" charset="0"/>
              </a:rPr>
              <a:t> </a:t>
            </a:r>
            <a:r>
              <a:rPr lang="ru-RU" sz="2000" dirty="0" err="1">
                <a:latin typeface="Times New Roman" pitchFamily="18" charset="0"/>
              </a:rPr>
              <a:t>жылдары</a:t>
            </a:r>
            <a:r>
              <a:rPr lang="ru-RU" sz="2000" dirty="0">
                <a:latin typeface="Times New Roman" pitchFamily="18" charset="0"/>
              </a:rPr>
              <a:t> </a:t>
            </a:r>
            <a:r>
              <a:rPr lang="ru-RU" sz="2000" i="1" u="sng" dirty="0" err="1">
                <a:latin typeface="Times New Roman" pitchFamily="18" charset="0"/>
              </a:rPr>
              <a:t>америка</a:t>
            </a:r>
            <a:r>
              <a:rPr lang="ru-RU" sz="2000" i="1" u="sng" dirty="0">
                <a:latin typeface="Times New Roman" pitchFamily="18" charset="0"/>
              </a:rPr>
              <a:t> </a:t>
            </a:r>
            <a:r>
              <a:rPr lang="kk-KZ" sz="2000" i="1" u="sng" dirty="0">
                <a:latin typeface="Times New Roman" pitchFamily="18" charset="0"/>
              </a:rPr>
              <a:t>ғалымдары</a:t>
            </a:r>
            <a:r>
              <a:rPr lang="kk-KZ" sz="2000" dirty="0">
                <a:latin typeface="Times New Roman" pitchFamily="18" charset="0"/>
              </a:rPr>
              <a:t> адам ағзасының </a:t>
            </a:r>
            <a:r>
              <a:rPr lang="en-US" sz="2000" dirty="0">
                <a:latin typeface="Times New Roman" pitchFamily="18" charset="0"/>
              </a:rPr>
              <a:t>“</a:t>
            </a:r>
            <a:r>
              <a:rPr lang="kk-KZ" sz="2000" dirty="0">
                <a:latin typeface="Times New Roman" pitchFamily="18" charset="0"/>
              </a:rPr>
              <a:t>кәрілік” генін тауып оны </a:t>
            </a:r>
            <a:r>
              <a:rPr lang="kk-KZ" sz="2000" b="1" i="1" u="sng" dirty="0">
                <a:latin typeface="Times New Roman" pitchFamily="18" charset="0"/>
              </a:rPr>
              <a:t>“клото”</a:t>
            </a:r>
            <a:r>
              <a:rPr lang="kk-KZ" sz="2000" b="1" dirty="0">
                <a:latin typeface="Times New Roman" pitchFamily="18" charset="0"/>
              </a:rPr>
              <a:t> </a:t>
            </a:r>
            <a:r>
              <a:rPr lang="kk-KZ" sz="2000" dirty="0">
                <a:latin typeface="Times New Roman" pitchFamily="18" charset="0"/>
              </a:rPr>
              <a:t>гені деп атаған.Бұл адамзаттың 25 </a:t>
            </a:r>
            <a:r>
              <a:rPr lang="en-US" sz="2000" dirty="0">
                <a:latin typeface="Times New Roman" pitchFamily="18" charset="0"/>
              </a:rPr>
              <a:t>% </a:t>
            </a:r>
            <a:r>
              <a:rPr lang="kk-KZ" sz="2000" dirty="0">
                <a:latin typeface="Times New Roman" pitchFamily="18" charset="0"/>
              </a:rPr>
              <a:t>кездеседі. </a:t>
            </a:r>
            <a:r>
              <a:rPr lang="kk-KZ" sz="2000" b="1" dirty="0" smtClean="0">
                <a:latin typeface="Times New Roman" pitchFamily="18" charset="0"/>
              </a:rPr>
              <a:t>“Клото</a:t>
            </a:r>
            <a:r>
              <a:rPr lang="en-US" sz="2000" b="1" dirty="0" smtClean="0">
                <a:latin typeface="Times New Roman" pitchFamily="18" charset="0"/>
              </a:rPr>
              <a:t>”</a:t>
            </a:r>
            <a:r>
              <a:rPr lang="kk-KZ" sz="2000" b="1" dirty="0" smtClean="0">
                <a:latin typeface="Times New Roman" pitchFamily="18" charset="0"/>
              </a:rPr>
              <a:t> </a:t>
            </a:r>
            <a:r>
              <a:rPr lang="kk-KZ" sz="2000" dirty="0" smtClean="0">
                <a:latin typeface="Times New Roman" pitchFamily="18" charset="0"/>
              </a:rPr>
              <a:t>геннің </a:t>
            </a:r>
            <a:r>
              <a:rPr lang="en-US" sz="2000" dirty="0">
                <a:latin typeface="Times New Roman" pitchFamily="18" charset="0"/>
              </a:rPr>
              <a:t>2</a:t>
            </a:r>
            <a:r>
              <a:rPr lang="kk-KZ" sz="2000" dirty="0">
                <a:latin typeface="Times New Roman" pitchFamily="18" charset="0"/>
              </a:rPr>
              <a:t> данасы жаңадан туылған нәрестелердің </a:t>
            </a:r>
            <a:r>
              <a:rPr lang="en-US" sz="2000" dirty="0">
                <a:latin typeface="Times New Roman" pitchFamily="18" charset="0"/>
              </a:rPr>
              <a:t>3 %</a:t>
            </a:r>
            <a:r>
              <a:rPr lang="kk-KZ" sz="2000" dirty="0">
                <a:latin typeface="Times New Roman" pitchFamily="18" charset="0"/>
              </a:rPr>
              <a:t> кездессе, </a:t>
            </a:r>
            <a:r>
              <a:rPr lang="en-US" sz="2000" dirty="0">
                <a:latin typeface="Times New Roman" pitchFamily="18" charset="0"/>
              </a:rPr>
              <a:t>65 </a:t>
            </a:r>
            <a:r>
              <a:rPr lang="kk-KZ" sz="2000" dirty="0">
                <a:latin typeface="Times New Roman" pitchFamily="18" charset="0"/>
              </a:rPr>
              <a:t>жастағы адамдардың тек </a:t>
            </a:r>
            <a:r>
              <a:rPr lang="en-US" sz="2000" dirty="0">
                <a:latin typeface="Times New Roman" pitchFamily="18" charset="0"/>
              </a:rPr>
              <a:t>1,1% </a:t>
            </a:r>
            <a:r>
              <a:rPr lang="kk-KZ" sz="2000" dirty="0">
                <a:latin typeface="Times New Roman" pitchFamily="18" charset="0"/>
              </a:rPr>
              <a:t>ғана кездескен. Демек, осыншама </a:t>
            </a:r>
            <a:r>
              <a:rPr lang="en-US" sz="2000" dirty="0">
                <a:latin typeface="Times New Roman" pitchFamily="18" charset="0"/>
              </a:rPr>
              <a:t>“</a:t>
            </a:r>
            <a:r>
              <a:rPr lang="kk-KZ" sz="2000" dirty="0">
                <a:latin typeface="Times New Roman" pitchFamily="18" charset="0"/>
              </a:rPr>
              <a:t>клото</a:t>
            </a:r>
            <a:r>
              <a:rPr lang="en-US" sz="2000" dirty="0">
                <a:latin typeface="Times New Roman" pitchFamily="18" charset="0"/>
              </a:rPr>
              <a:t>”</a:t>
            </a:r>
            <a:r>
              <a:rPr lang="kk-KZ" sz="2000" dirty="0">
                <a:latin typeface="Times New Roman" pitchFamily="18" charset="0"/>
              </a:rPr>
              <a:t> гені бар адамдар ерте кезде, яғни </a:t>
            </a:r>
            <a:r>
              <a:rPr lang="en-US" sz="2000" dirty="0">
                <a:latin typeface="Times New Roman" pitchFamily="18" charset="0"/>
              </a:rPr>
              <a:t>65</a:t>
            </a:r>
            <a:r>
              <a:rPr lang="kk-KZ" sz="2000" dirty="0">
                <a:latin typeface="Times New Roman" pitchFamily="18" charset="0"/>
              </a:rPr>
              <a:t> жасқа жетпей, дүние салған.</a:t>
            </a:r>
          </a:p>
          <a:p>
            <a:pPr marL="285750" indent="-285750" algn="just">
              <a:lnSpc>
                <a:spcPct val="90000"/>
              </a:lnSpc>
              <a:buFont typeface="Arial" panose="020B0604020202020204" pitchFamily="34" charset="0"/>
              <a:buChar char="•"/>
              <a:defRPr/>
            </a:pPr>
            <a:r>
              <a:rPr lang="kk-KZ" sz="2000" dirty="0">
                <a:latin typeface="Times New Roman" pitchFamily="18" charset="0"/>
              </a:rPr>
              <a:t>		ХХ ғасырдың </a:t>
            </a:r>
            <a:r>
              <a:rPr lang="en-US" sz="2000" dirty="0">
                <a:latin typeface="Times New Roman" pitchFamily="18" charset="0"/>
              </a:rPr>
              <a:t>80</a:t>
            </a:r>
            <a:r>
              <a:rPr lang="kk-KZ" sz="2000" dirty="0">
                <a:latin typeface="Times New Roman" pitchFamily="18" charset="0"/>
              </a:rPr>
              <a:t> жылдары </a:t>
            </a:r>
            <a:r>
              <a:rPr lang="kk-KZ" sz="2000" i="1" u="sng" dirty="0">
                <a:latin typeface="Times New Roman" pitchFamily="18" charset="0"/>
              </a:rPr>
              <a:t>А.М.Оловников</a:t>
            </a:r>
            <a:r>
              <a:rPr lang="kk-KZ" sz="2000" dirty="0">
                <a:latin typeface="Times New Roman" pitchFamily="18" charset="0"/>
              </a:rPr>
              <a:t> жасушалардың әрбір бөлінуінде олардың хромосомаларының ұштары</a:t>
            </a:r>
            <a:r>
              <a:rPr lang="en-US" sz="2000" dirty="0">
                <a:latin typeface="Times New Roman" pitchFamily="18" charset="0"/>
              </a:rPr>
              <a:t>-</a:t>
            </a:r>
            <a:r>
              <a:rPr lang="kk-KZ" sz="2000" dirty="0">
                <a:latin typeface="Times New Roman" pitchFamily="18" charset="0"/>
              </a:rPr>
              <a:t>теломералар азды</a:t>
            </a:r>
            <a:r>
              <a:rPr lang="en-US" sz="2000" dirty="0">
                <a:latin typeface="Times New Roman" pitchFamily="18" charset="0"/>
              </a:rPr>
              <a:t>-</a:t>
            </a:r>
            <a:r>
              <a:rPr lang="kk-KZ" sz="2000" dirty="0">
                <a:latin typeface="Times New Roman" pitchFamily="18" charset="0"/>
              </a:rPr>
              <a:t>көпті ұзіліп қысқарып отырады, ал хромосома теломераларының ұзындығы минимальды мөлшерге жеткенде жасуша бөлінуін тоқтатады деген болжам айтқан.</a:t>
            </a:r>
          </a:p>
        </p:txBody>
      </p:sp>
      <p:pic>
        <p:nvPicPr>
          <p:cNvPr id="6" name="Рисунок 5"/>
          <p:cNvPicPr>
            <a:picLocks noChangeAspect="1"/>
          </p:cNvPicPr>
          <p:nvPr/>
        </p:nvPicPr>
        <p:blipFill>
          <a:blip r:embed="rId2"/>
          <a:stretch>
            <a:fillRect/>
          </a:stretch>
        </p:blipFill>
        <p:spPr>
          <a:xfrm>
            <a:off x="2092569" y="3495949"/>
            <a:ext cx="5671039" cy="3211959"/>
          </a:xfrm>
          <a:prstGeom prst="rect">
            <a:avLst/>
          </a:prstGeom>
        </p:spPr>
      </p:pic>
    </p:spTree>
    <p:extLst>
      <p:ext uri="{BB962C8B-B14F-4D97-AF65-F5344CB8AC3E}">
        <p14:creationId xmlns:p14="http://schemas.microsoft.com/office/powerpoint/2010/main" val="2763462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www.shatilin.com/wp-content/uploads/2018/01/starenie.jpg"/>
          <p:cNvPicPr>
            <a:picLocks noChangeAspect="1" noChangeArrowheads="1"/>
          </p:cNvPicPr>
          <p:nvPr/>
        </p:nvPicPr>
        <p:blipFill rotWithShape="1">
          <a:blip r:embed="rId2">
            <a:extLst>
              <a:ext uri="{28A0092B-C50C-407E-A947-70E740481C1C}">
                <a14:useLocalDpi xmlns:a14="http://schemas.microsoft.com/office/drawing/2010/main" val="0"/>
              </a:ext>
            </a:extLst>
          </a:blip>
          <a:srcRect t="13464"/>
          <a:stretch/>
        </p:blipFill>
        <p:spPr bwMode="auto">
          <a:xfrm>
            <a:off x="907889" y="1248509"/>
            <a:ext cx="7286542" cy="442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646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80292" y="588855"/>
            <a:ext cx="7807569" cy="3693319"/>
          </a:xfrm>
          <a:prstGeom prst="rect">
            <a:avLst/>
          </a:prstGeom>
        </p:spPr>
        <p:txBody>
          <a:bodyPr wrap="square">
            <a:spAutoFit/>
          </a:bodyPr>
          <a:lstStyle/>
          <a:p>
            <a:pPr algn="just"/>
            <a:r>
              <a:rPr lang="ru-RU" sz="2400" b="1" i="1" u="sng" dirty="0" err="1">
                <a:latin typeface="Times New Roman" panose="02020603050405020304" pitchFamily="18" charset="0"/>
                <a:cs typeface="Times New Roman" panose="02020603050405020304" pitchFamily="18" charset="0"/>
              </a:rPr>
              <a:t>Ерте</a:t>
            </a:r>
            <a:r>
              <a:rPr lang="ru-RU" sz="2400" b="1" i="1" u="sng" dirty="0">
                <a:latin typeface="Times New Roman" panose="02020603050405020304" pitchFamily="18" charset="0"/>
                <a:cs typeface="Times New Roman" panose="02020603050405020304" pitchFamily="18" charset="0"/>
              </a:rPr>
              <a:t> </a:t>
            </a:r>
            <a:r>
              <a:rPr lang="ru-RU" sz="2400" b="1" i="1" u="sng" dirty="0" err="1">
                <a:latin typeface="Times New Roman" panose="02020603050405020304" pitchFamily="18" charset="0"/>
                <a:cs typeface="Times New Roman" panose="02020603050405020304" pitchFamily="18" charset="0"/>
              </a:rPr>
              <a:t>қартаймау</a:t>
            </a:r>
            <a:r>
              <a:rPr lang="ru-RU" sz="2400" b="1" i="1" u="sng" dirty="0">
                <a:latin typeface="Times New Roman" panose="02020603050405020304" pitchFamily="18" charset="0"/>
                <a:cs typeface="Times New Roman" panose="02020603050405020304" pitchFamily="18" charset="0"/>
              </a:rPr>
              <a:t> </a:t>
            </a:r>
            <a:r>
              <a:rPr lang="ru-RU" sz="2400" b="1" i="1" u="sng" dirty="0" err="1">
                <a:latin typeface="Times New Roman" panose="02020603050405020304" pitchFamily="18" charset="0"/>
                <a:cs typeface="Times New Roman" panose="02020603050405020304" pitchFamily="18" charset="0"/>
              </a:rPr>
              <a:t>үшін</a:t>
            </a:r>
            <a:r>
              <a:rPr lang="ru-RU" sz="2400" b="1" i="1" u="sng" dirty="0">
                <a:latin typeface="Times New Roman" panose="02020603050405020304" pitchFamily="18" charset="0"/>
                <a:cs typeface="Times New Roman" panose="02020603050405020304" pitchFamily="18" charset="0"/>
              </a:rPr>
              <a:t> </a:t>
            </a:r>
            <a:r>
              <a:rPr lang="ru-RU" sz="2400" b="1" i="1" u="sng" dirty="0" err="1">
                <a:latin typeface="Times New Roman" panose="02020603050405020304" pitchFamily="18" charset="0"/>
                <a:cs typeface="Times New Roman" panose="02020603050405020304" pitchFamily="18" charset="0"/>
              </a:rPr>
              <a:t>мына</a:t>
            </a:r>
            <a:r>
              <a:rPr lang="ru-RU" sz="2400" b="1" i="1" u="sng" dirty="0">
                <a:latin typeface="Times New Roman" panose="02020603050405020304" pitchFamily="18" charset="0"/>
                <a:cs typeface="Times New Roman" panose="02020603050405020304" pitchFamily="18" charset="0"/>
              </a:rPr>
              <a:t> </a:t>
            </a:r>
            <a:r>
              <a:rPr lang="ru-RU" sz="2400" b="1" i="1" u="sng" dirty="0" err="1">
                <a:latin typeface="Times New Roman" panose="02020603050405020304" pitchFamily="18" charset="0"/>
                <a:cs typeface="Times New Roman" panose="02020603050405020304" pitchFamily="18" charset="0"/>
              </a:rPr>
              <a:t>қағидаларды</a:t>
            </a:r>
            <a:r>
              <a:rPr lang="ru-RU" sz="2400" b="1" i="1" u="sng" dirty="0">
                <a:latin typeface="Times New Roman" panose="02020603050405020304" pitchFamily="18" charset="0"/>
                <a:cs typeface="Times New Roman" panose="02020603050405020304" pitchFamily="18" charset="0"/>
              </a:rPr>
              <a:t> </a:t>
            </a:r>
            <a:r>
              <a:rPr lang="ru-RU" sz="2400" b="1" i="1" u="sng" dirty="0" err="1">
                <a:latin typeface="Times New Roman" panose="02020603050405020304" pitchFamily="18" charset="0"/>
                <a:cs typeface="Times New Roman" panose="02020603050405020304" pitchFamily="18" charset="0"/>
              </a:rPr>
              <a:t>ұмытпағаныңыз</a:t>
            </a:r>
            <a:r>
              <a:rPr lang="ru-RU" sz="2400" b="1" i="1" u="sng" dirty="0">
                <a:latin typeface="Times New Roman" panose="02020603050405020304" pitchFamily="18" charset="0"/>
                <a:cs typeface="Times New Roman" panose="02020603050405020304" pitchFamily="18" charset="0"/>
              </a:rPr>
              <a:t> </a:t>
            </a:r>
            <a:r>
              <a:rPr lang="ru-RU" sz="2400" b="1" i="1" u="sng" dirty="0" err="1">
                <a:latin typeface="Times New Roman" panose="02020603050405020304" pitchFamily="18" charset="0"/>
                <a:cs typeface="Times New Roman" panose="02020603050405020304" pitchFamily="18" charset="0"/>
              </a:rPr>
              <a:t>жөн</a:t>
            </a:r>
            <a:r>
              <a:rPr lang="ru-RU" sz="2400" b="1" i="1" u="sng" dirty="0">
                <a:latin typeface="Times New Roman" panose="02020603050405020304" pitchFamily="18" charset="0"/>
                <a:cs typeface="Times New Roman" panose="02020603050405020304" pitchFamily="18" charset="0"/>
              </a:rPr>
              <a:t>:</a:t>
            </a:r>
          </a:p>
          <a:p>
            <a:endParaRPr lang="ru-RU" b="1" i="1" u="sng" dirty="0">
              <a:latin typeface="Times New Roman" panose="02020603050405020304" pitchFamily="18" charset="0"/>
              <a:cs typeface="Times New Roman" panose="02020603050405020304" pitchFamily="18" charset="0"/>
            </a:endParaRPr>
          </a:p>
          <a:p>
            <a:pPr marL="285750" indent="-285750">
              <a:buFont typeface="Wingdings" pitchFamily="2" charset="2"/>
              <a:buChar char="ü"/>
            </a:pPr>
            <a:r>
              <a:rPr lang="ru-RU" sz="20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спортпен</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айналысу</a:t>
            </a:r>
            <a:r>
              <a:rPr lang="ru-RU" sz="2800" dirty="0">
                <a:solidFill>
                  <a:srgbClr val="FF0000"/>
                </a:solidFill>
                <a:latin typeface="Times New Roman" panose="02020603050405020304" pitchFamily="18" charset="0"/>
                <a:cs typeface="Times New Roman" panose="02020603050405020304" pitchFamily="18" charset="0"/>
              </a:rPr>
              <a:t>;</a:t>
            </a:r>
          </a:p>
          <a:p>
            <a:pPr marL="285750" indent="-285750">
              <a:buFont typeface="Wingdings" pitchFamily="2" charset="2"/>
              <a:buChar char="ü"/>
            </a:pP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витаминдер</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қабылдау</a:t>
            </a:r>
            <a:r>
              <a:rPr lang="ru-RU" sz="2800" dirty="0">
                <a:solidFill>
                  <a:srgbClr val="FF0000"/>
                </a:solidFill>
                <a:latin typeface="Times New Roman" panose="02020603050405020304" pitchFamily="18" charset="0"/>
                <a:cs typeface="Times New Roman" panose="02020603050405020304" pitchFamily="18" charset="0"/>
              </a:rPr>
              <a:t>;</a:t>
            </a:r>
          </a:p>
          <a:p>
            <a:pPr marL="285750" indent="-285750">
              <a:buFont typeface="Wingdings" pitchFamily="2" charset="2"/>
              <a:buChar char="ü"/>
            </a:pP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сапалы</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және</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саналы</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түрде</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тамақтану</a:t>
            </a:r>
            <a:r>
              <a:rPr lang="ru-RU" sz="2800" dirty="0">
                <a:solidFill>
                  <a:srgbClr val="FF0000"/>
                </a:solidFill>
                <a:latin typeface="Times New Roman" panose="02020603050405020304" pitchFamily="18" charset="0"/>
                <a:cs typeface="Times New Roman" panose="02020603050405020304" pitchFamily="18" charset="0"/>
              </a:rPr>
              <a:t>; </a:t>
            </a:r>
          </a:p>
          <a:p>
            <a:pPr marL="285750" indent="-285750">
              <a:buFont typeface="Wingdings" pitchFamily="2" charset="2"/>
              <a:buChar char="ü"/>
            </a:pPr>
            <a:r>
              <a:rPr lang="kk-KZ" sz="2800" dirty="0">
                <a:solidFill>
                  <a:srgbClr val="FF0000"/>
                </a:solidFill>
                <a:latin typeface="Times New Roman" panose="02020603050405020304" pitchFamily="18" charset="0"/>
                <a:cs typeface="Times New Roman" panose="02020603050405020304" pitchFamily="18" charset="0"/>
              </a:rPr>
              <a:t>  көп серуендеу;</a:t>
            </a:r>
            <a:endParaRPr lang="ru-RU" sz="2800" dirty="0">
              <a:solidFill>
                <a:srgbClr val="FF0000"/>
              </a:solidFill>
              <a:latin typeface="Times New Roman" panose="02020603050405020304" pitchFamily="18" charset="0"/>
              <a:cs typeface="Times New Roman" panose="02020603050405020304" pitchFamily="18" charset="0"/>
            </a:endParaRPr>
          </a:p>
          <a:p>
            <a:pPr marL="285750" indent="-285750">
              <a:buFont typeface="Wingdings" pitchFamily="2" charset="2"/>
              <a:buChar char="ü"/>
            </a:pP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әрқашан</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белсенді</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қозғалыста</a:t>
            </a:r>
            <a:r>
              <a:rPr lang="ru-RU" sz="2800" dirty="0">
                <a:solidFill>
                  <a:srgbClr val="FF0000"/>
                </a:solidFill>
                <a:latin typeface="Times New Roman" panose="02020603050405020304" pitchFamily="18" charset="0"/>
                <a:cs typeface="Times New Roman" panose="02020603050405020304" pitchFamily="18" charset="0"/>
              </a:rPr>
              <a:t> болу;</a:t>
            </a:r>
          </a:p>
          <a:p>
            <a:pPr marL="285750" indent="-285750">
              <a:buFont typeface="Wingdings" pitchFamily="2" charset="2"/>
              <a:buChar char="ü"/>
            </a:pPr>
            <a:r>
              <a:rPr lang="ru-RU" sz="2800" dirty="0">
                <a:solidFill>
                  <a:srgbClr val="FF0000"/>
                </a:solidFill>
                <a:latin typeface="Times New Roman" panose="02020603050405020304" pitchFamily="18" charset="0"/>
                <a:cs typeface="Times New Roman" panose="02020603050405020304" pitchFamily="18" charset="0"/>
              </a:rPr>
              <a:t>  оптимист болу;</a:t>
            </a:r>
          </a:p>
        </p:txBody>
      </p:sp>
      <p:pic>
        <p:nvPicPr>
          <p:cNvPr id="5" name="Picture 32" descr="9db28a9d96a4887f80060fdc2d366da5"/>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5693" y="1653063"/>
            <a:ext cx="1512168" cy="936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j0076170"/>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3284984"/>
            <a:ext cx="1080120" cy="10107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j0095678"/>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5153" y="3903521"/>
            <a:ext cx="1019175" cy="11525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681285f6eaaaa7b7a85f6e2399d48efe">
            <a:hlinkClick r:id="rId5"/>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3130" y="4479783"/>
            <a:ext cx="593725" cy="7429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7" descr="MANWALK"/>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07813" y="4638044"/>
            <a:ext cx="1152525" cy="17499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Рисунок1"/>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02867" y="4851258"/>
            <a:ext cx="1541413" cy="135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4473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2853" y="545123"/>
            <a:ext cx="7737233" cy="1021862"/>
          </a:xfrm>
        </p:spPr>
        <p:style>
          <a:lnRef idx="2">
            <a:schemeClr val="accent4"/>
          </a:lnRef>
          <a:fillRef idx="1">
            <a:schemeClr val="lt1"/>
          </a:fillRef>
          <a:effectRef idx="0">
            <a:schemeClr val="accent4"/>
          </a:effectRef>
          <a:fontRef idx="minor">
            <a:schemeClr val="dk1"/>
          </a:fontRef>
        </p:style>
        <p:txBody>
          <a:bodyPr>
            <a:normAutofit/>
          </a:bodyPr>
          <a:lstStyle/>
          <a:p>
            <a:pPr algn="ctr"/>
            <a:r>
              <a:rPr lang="kk-KZ" sz="4800" b="1" dirty="0" smtClean="0">
                <a:latin typeface="Times New Roman" panose="02020603050405020304" pitchFamily="18" charset="0"/>
                <a:cs typeface="Times New Roman" panose="02020603050405020304" pitchFamily="18" charset="0"/>
              </a:rPr>
              <a:t>Қорытынды</a:t>
            </a:r>
            <a:endParaRPr lang="ru-RU" sz="4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52854" y="1424354"/>
            <a:ext cx="7737232" cy="5319346"/>
          </a:xfrm>
        </p:spPr>
        <p:style>
          <a:lnRef idx="1">
            <a:schemeClr val="accent4"/>
          </a:lnRef>
          <a:fillRef idx="2">
            <a:schemeClr val="accent4"/>
          </a:fillRef>
          <a:effectRef idx="1">
            <a:schemeClr val="accent4"/>
          </a:effectRef>
          <a:fontRef idx="minor">
            <a:schemeClr val="dk1"/>
          </a:fontRef>
        </p:style>
        <p:txBody>
          <a:bodyPr>
            <a:noAutofit/>
          </a:bodyPr>
          <a:lstStyle/>
          <a:p>
            <a:pPr algn="just">
              <a:defRPr/>
            </a:pPr>
            <a:r>
              <a:rPr lang="kk-KZ" dirty="0">
                <a:solidFill>
                  <a:schemeClr val="tx1"/>
                </a:solidFill>
                <a:latin typeface="Times New Roman" pitchFamily="18" charset="0"/>
                <a:cs typeface="Times New Roman" pitchFamily="18" charset="0"/>
              </a:rPr>
              <a:t>Бұл дүниеге келген тіршілік иелерінің барлығы міндетті </a:t>
            </a:r>
            <a:r>
              <a:rPr lang="kk-KZ" dirty="0" smtClean="0">
                <a:solidFill>
                  <a:schemeClr val="tx1"/>
                </a:solidFill>
                <a:latin typeface="Times New Roman" pitchFamily="18" charset="0"/>
                <a:cs typeface="Times New Roman" pitchFamily="18" charset="0"/>
              </a:rPr>
              <a:t>түрде өмірдің </a:t>
            </a:r>
            <a:r>
              <a:rPr lang="kk-KZ" dirty="0">
                <a:solidFill>
                  <a:schemeClr val="tx1"/>
                </a:solidFill>
                <a:latin typeface="Times New Roman" pitchFamily="18" charset="0"/>
                <a:cs typeface="Times New Roman" pitchFamily="18" charset="0"/>
              </a:rPr>
              <a:t>барлық сатыларынан өтіп, соңында қартаяды және көз жұмады.</a:t>
            </a:r>
            <a:r>
              <a:rPr lang="en-US" dirty="0">
                <a:solidFill>
                  <a:schemeClr val="tx1"/>
                </a:solidFill>
                <a:latin typeface="Times New Roman" pitchFamily="18" charset="0"/>
                <a:cs typeface="Times New Roman" pitchFamily="18" charset="0"/>
              </a:rPr>
              <a:t> </a:t>
            </a:r>
            <a:r>
              <a:rPr lang="kk-KZ" dirty="0">
                <a:solidFill>
                  <a:schemeClr val="tx1"/>
                </a:solidFill>
                <a:latin typeface="Times New Roman" pitchFamily="18" charset="0"/>
                <a:cs typeface="Times New Roman" pitchFamily="18" charset="0"/>
              </a:rPr>
              <a:t>Организмнің қартаюы </a:t>
            </a:r>
            <a:r>
              <a:rPr lang="kk-KZ" dirty="0" smtClean="0">
                <a:solidFill>
                  <a:schemeClr val="tx1"/>
                </a:solidFill>
                <a:latin typeface="Times New Roman" pitchFamily="18" charset="0"/>
                <a:cs typeface="Times New Roman" pitchFamily="18" charset="0"/>
              </a:rPr>
              <a:t>міндетті түрде болатын жағдай</a:t>
            </a:r>
            <a:r>
              <a:rPr lang="kk-KZ" dirty="0">
                <a:solidFill>
                  <a:schemeClr val="tx1"/>
                </a:solidFill>
                <a:latin typeface="Times New Roman" pitchFamily="18" charset="0"/>
                <a:cs typeface="Times New Roman" pitchFamily="18" charset="0"/>
              </a:rPr>
              <a:t>. Бірақ оның даму </a:t>
            </a:r>
            <a:r>
              <a:rPr lang="kk-KZ" dirty="0" smtClean="0">
                <a:solidFill>
                  <a:schemeClr val="tx1"/>
                </a:solidFill>
                <a:latin typeface="Times New Roman" pitchFamily="18" charset="0"/>
                <a:cs typeface="Times New Roman" pitchFamily="18" charset="0"/>
              </a:rPr>
              <a:t>қарқының </a:t>
            </a:r>
            <a:r>
              <a:rPr lang="kk-KZ" dirty="0">
                <a:solidFill>
                  <a:schemeClr val="tx1"/>
                </a:solidFill>
                <a:latin typeface="Times New Roman" pitchFamily="18" charset="0"/>
                <a:cs typeface="Times New Roman" pitchFamily="18" charset="0"/>
              </a:rPr>
              <a:t>азайтып, адамның мәнді өмір сүру уақытын ұзарту бүгінгі медицинаның алдында тұрған күрделі мәселе болып есептеледі. </a:t>
            </a:r>
            <a:r>
              <a:rPr lang="kk-KZ" dirty="0" smtClean="0">
                <a:solidFill>
                  <a:schemeClr val="tx1"/>
                </a:solidFill>
                <a:latin typeface="Times New Roman" pitchFamily="18" charset="0"/>
                <a:cs typeface="Times New Roman" pitchFamily="18" charset="0"/>
              </a:rPr>
              <a:t>Қартаю </a:t>
            </a:r>
            <a:r>
              <a:rPr lang="kk-KZ" dirty="0">
                <a:solidFill>
                  <a:schemeClr val="tx1"/>
                </a:solidFill>
                <a:latin typeface="Times New Roman" pitchFamily="18" charset="0"/>
                <a:cs typeface="Times New Roman" pitchFamily="18" charset="0"/>
              </a:rPr>
              <a:t>және ұзақ өмір сүру мәселелері барлық уақытта ғалымдарды ойландырып келген мәселе. Әсіресе ХХ ғасырда халық құрамында терең демографиялық өзгерістердің белең алуына байланысты ерекше мәнге ие болып отыр, себебі көптеген экономикалық дамыған елдерде қарт адамдар саны </a:t>
            </a:r>
            <a:r>
              <a:rPr lang="kk-KZ" dirty="0" smtClean="0">
                <a:solidFill>
                  <a:schemeClr val="tx1"/>
                </a:solidFill>
                <a:latin typeface="Times New Roman" pitchFamily="18" charset="0"/>
                <a:cs typeface="Times New Roman" pitchFamily="18" charset="0"/>
              </a:rPr>
              <a:t>өсуде.</a:t>
            </a:r>
          </a:p>
          <a:p>
            <a:pPr algn="just">
              <a:defRPr/>
            </a:pPr>
            <a:r>
              <a:rPr lang="kk-KZ" dirty="0" smtClean="0">
                <a:solidFill>
                  <a:schemeClr val="tx1"/>
                </a:solidFill>
                <a:latin typeface="Times New Roman" pitchFamily="18" charset="0"/>
                <a:cs typeface="Times New Roman" pitchFamily="18" charset="0"/>
              </a:rPr>
              <a:t>Сонымен</a:t>
            </a:r>
            <a:r>
              <a:rPr lang="kk-KZ" dirty="0">
                <a:solidFill>
                  <a:schemeClr val="tx1"/>
                </a:solidFill>
                <a:latin typeface="Times New Roman" pitchFamily="18" charset="0"/>
                <a:cs typeface="Times New Roman" pitchFamily="18" charset="0"/>
              </a:rPr>
              <a:t>, қартаюдың нақтылы бір себептерін механизмдерін </a:t>
            </a:r>
            <a:r>
              <a:rPr lang="kk-KZ" dirty="0" smtClean="0">
                <a:solidFill>
                  <a:schemeClr val="tx1"/>
                </a:solidFill>
                <a:latin typeface="Times New Roman" pitchFamily="18" charset="0"/>
                <a:cs typeface="Times New Roman" pitchFamily="18" charset="0"/>
              </a:rPr>
              <a:t>бөле </a:t>
            </a:r>
            <a:r>
              <a:rPr lang="kk-KZ" dirty="0">
                <a:solidFill>
                  <a:schemeClr val="tx1"/>
                </a:solidFill>
                <a:latin typeface="Times New Roman" pitchFamily="18" charset="0"/>
                <a:cs typeface="Times New Roman" pitchFamily="18" charset="0"/>
              </a:rPr>
              <a:t>жара қарастыруға болмайды және ағзаның кәрілік өзгерістері бір мүшеде жайлап басталып, әрі қарай тасқындап үдеп дамып көптеген мүшелер мен мүшелер жүйесін қамтиды.</a:t>
            </a:r>
            <a:endParaRPr lang="ru-RU" dirty="0">
              <a:solidFill>
                <a:schemeClr val="tx1"/>
              </a:solidFill>
              <a:latin typeface="Times New Roman" pitchFamily="18" charset="0"/>
              <a:cs typeface="Times New Roman" pitchFamily="18" charset="0"/>
            </a:endParaRPr>
          </a:p>
          <a:p>
            <a:endParaRPr lang="ru-RU"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037392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830628"/>
          </a:xfrm>
          <a:ln w="38100"/>
        </p:spPr>
        <p:style>
          <a:lnRef idx="2">
            <a:schemeClr val="accent4"/>
          </a:lnRef>
          <a:fillRef idx="1">
            <a:schemeClr val="lt1"/>
          </a:fillRef>
          <a:effectRef idx="0">
            <a:schemeClr val="accent4"/>
          </a:effectRef>
          <a:fontRef idx="minor">
            <a:schemeClr val="dk1"/>
          </a:fontRef>
        </p:style>
        <p:txBody>
          <a:bodyPr/>
          <a:lstStyle/>
          <a:p>
            <a:pPr algn="ctr"/>
            <a:r>
              <a:rPr lang="kk-KZ" dirty="0" smtClean="0">
                <a:latin typeface="Times New Roman" panose="02020603050405020304" pitchFamily="18" charset="0"/>
                <a:cs typeface="Times New Roman" panose="02020603050405020304" pitchFamily="18" charset="0"/>
              </a:rPr>
              <a:t>Геронтология ұғымы</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28650" y="1195754"/>
            <a:ext cx="7886700" cy="3042138"/>
          </a:xfrm>
        </p:spPr>
        <p:style>
          <a:lnRef idx="1">
            <a:schemeClr val="accent4"/>
          </a:lnRef>
          <a:fillRef idx="2">
            <a:schemeClr val="accent4"/>
          </a:fillRef>
          <a:effectRef idx="1">
            <a:schemeClr val="accent4"/>
          </a:effectRef>
          <a:fontRef idx="minor">
            <a:schemeClr val="dk1"/>
          </a:fontRef>
        </p:style>
        <p:txBody>
          <a:bodyPr>
            <a:noAutofit/>
          </a:bodyPr>
          <a:lstStyle/>
          <a:p>
            <a:pPr algn="just"/>
            <a:r>
              <a:rPr lang="kk-KZ" sz="2000" b="1" dirty="0" smtClean="0">
                <a:latin typeface="Times New Roman" panose="02020603050405020304" pitchFamily="18" charset="0"/>
                <a:cs typeface="Times New Roman" panose="02020603050405020304" pitchFamily="18" charset="0"/>
              </a:rPr>
              <a:t>Геронтология</a:t>
            </a:r>
            <a:r>
              <a:rPr lang="kk-KZ" sz="2000" dirty="0" smtClean="0">
                <a:latin typeface="Times New Roman" panose="02020603050405020304" pitchFamily="18" charset="0"/>
                <a:cs typeface="Times New Roman" panose="02020603050405020304" pitchFamily="18" charset="0"/>
              </a:rPr>
              <a:t> (грек тілінен аударғанда «</a:t>
            </a:r>
            <a:r>
              <a:rPr lang="en-US" sz="2000" dirty="0" err="1" smtClean="0">
                <a:latin typeface="Times New Roman" panose="02020603050405020304" pitchFamily="18" charset="0"/>
                <a:cs typeface="Times New Roman" panose="02020603050405020304" pitchFamily="18" charset="0"/>
              </a:rPr>
              <a:t>geron</a:t>
            </a:r>
            <a:r>
              <a:rPr lang="kk-KZ" sz="2000" dirty="0" smtClean="0">
                <a:latin typeface="Times New Roman" panose="02020603050405020304" pitchFamily="18" charset="0"/>
                <a:cs typeface="Times New Roman" panose="02020603050405020304" pitchFamily="18" charset="0"/>
              </a:rPr>
              <a:t>» - қарттық, «</a:t>
            </a:r>
            <a:r>
              <a:rPr lang="en-US" sz="2000" dirty="0" smtClean="0">
                <a:latin typeface="Times New Roman" panose="02020603050405020304" pitchFamily="18" charset="0"/>
                <a:cs typeface="Times New Roman" panose="02020603050405020304" pitchFamily="18" charset="0"/>
              </a:rPr>
              <a:t>logos</a:t>
            </a:r>
            <a:r>
              <a:rPr lang="kk-KZ" sz="2000" dirty="0" smtClean="0">
                <a:latin typeface="Times New Roman" panose="02020603050405020304" pitchFamily="18" charset="0"/>
                <a:cs typeface="Times New Roman" panose="02020603050405020304" pitchFamily="18" charset="0"/>
              </a:rPr>
              <a:t>» - ілім)</a:t>
            </a:r>
            <a:r>
              <a:rPr lang="en-US" sz="2000" dirty="0">
                <a:latin typeface="Times New Roman" panose="02020603050405020304" pitchFamily="18" charset="0"/>
                <a:cs typeface="Times New Roman" panose="02020603050405020304" pitchFamily="18" charset="0"/>
              </a:rPr>
              <a:t> </a:t>
            </a:r>
            <a:r>
              <a:rPr lang="kk-KZ"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адамның</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қартаю</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заңдылықтарының</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биологиялық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психологиялық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әлеуметтік</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аспектілерін</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зерттейтін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ғылым</a:t>
            </a:r>
            <a:r>
              <a:rPr lang="ru-RU" sz="2000" dirty="0">
                <a:latin typeface="Times New Roman" panose="02020603050405020304" pitchFamily="18" charset="0"/>
                <a:cs typeface="Times New Roman" panose="02020603050405020304" pitchFamily="18" charset="0"/>
              </a:rPr>
              <a:t>.</a:t>
            </a:r>
            <a:r>
              <a:rPr lang="kk-KZ" sz="2000" dirty="0" smtClean="0">
                <a:latin typeface="Times New Roman" panose="02020603050405020304" pitchFamily="18" charset="0"/>
                <a:cs typeface="Times New Roman" panose="02020603050405020304" pitchFamily="18" charset="0"/>
              </a:rPr>
              <a:t> </a:t>
            </a:r>
          </a:p>
          <a:p>
            <a:pPr algn="just"/>
            <a:r>
              <a:rPr lang="ru-RU" sz="2000" b="1" dirty="0" err="1" smtClean="0">
                <a:latin typeface="Times New Roman" panose="02020603050405020304" pitchFamily="18" charset="0"/>
                <a:cs typeface="Times New Roman" panose="02020603050405020304" pitchFamily="18" charset="0"/>
              </a:rPr>
              <a:t>Геронтологияның</a:t>
            </a:r>
            <a:r>
              <a:rPr lang="ru-RU" sz="2000" b="1" dirty="0" smtClean="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міндеті</a:t>
            </a:r>
            <a:r>
              <a:rPr lang="ru-RU" sz="2000" b="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-тек </a:t>
            </a:r>
            <a:r>
              <a:rPr lang="ru-RU" sz="2000" dirty="0" err="1">
                <a:latin typeface="Times New Roman" panose="02020603050405020304" pitchFamily="18" charset="0"/>
                <a:cs typeface="Times New Roman" panose="02020603050405020304" pitchFamily="18" charset="0"/>
              </a:rPr>
              <a:t>қана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өмірін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ұзарту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емес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сияқты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кәрі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адамдардың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қоғамдық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өмірге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еңбек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қатынастарына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белсенді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араласуына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көмектесу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яғни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белсенді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толыққанды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өмір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сүру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мүмкіншіліктерін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ұзарту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табылады</a:t>
            </a:r>
            <a:r>
              <a:rPr lang="ru-RU" sz="2000" dirty="0" smtClean="0">
                <a:latin typeface="Times New Roman" panose="02020603050405020304" pitchFamily="18" charset="0"/>
                <a:cs typeface="Times New Roman" panose="02020603050405020304" pitchFamily="18" charset="0"/>
              </a:rPr>
              <a:t>.</a:t>
            </a:r>
          </a:p>
          <a:p>
            <a:pPr algn="just"/>
            <a:r>
              <a:rPr lang="kk-KZ" sz="2000" dirty="0" smtClean="0">
                <a:latin typeface="Times New Roman" panose="02020603050405020304" pitchFamily="18" charset="0"/>
                <a:cs typeface="Times New Roman" panose="02020603050405020304" pitchFamily="18" charset="0"/>
              </a:rPr>
              <a:t>Бұл терминді алғаш рет 1903 ж. </a:t>
            </a:r>
            <a:r>
              <a:rPr lang="kk-KZ" sz="2000" b="1" dirty="0" smtClean="0">
                <a:latin typeface="Times New Roman" panose="02020603050405020304" pitchFamily="18" charset="0"/>
                <a:cs typeface="Times New Roman" panose="02020603050405020304" pitchFamily="18" charset="0"/>
              </a:rPr>
              <a:t>И.И. Мечников </a:t>
            </a:r>
            <a:r>
              <a:rPr lang="kk-KZ" sz="2000" dirty="0" smtClean="0">
                <a:latin typeface="Times New Roman" panose="02020603050405020304" pitchFamily="18" charset="0"/>
                <a:cs typeface="Times New Roman" panose="02020603050405020304" pitchFamily="18" charset="0"/>
              </a:rPr>
              <a:t>ұсынған.</a:t>
            </a:r>
            <a:endParaRPr lang="ru-RU" sz="2000" dirty="0">
              <a:latin typeface="Times New Roman" panose="02020603050405020304" pitchFamily="18" charset="0"/>
              <a:cs typeface="Times New Roman" panose="02020603050405020304" pitchFamily="18" charset="0"/>
            </a:endParaRPr>
          </a:p>
        </p:txBody>
      </p:sp>
      <p:pic>
        <p:nvPicPr>
          <p:cNvPr id="5" name="Picture 2" descr="Картинки по запросу возраст человека"/>
          <p:cNvPicPr>
            <a:picLocks noChangeAspect="1" noChangeArrowheads="1"/>
          </p:cNvPicPr>
          <p:nvPr/>
        </p:nvPicPr>
        <p:blipFill>
          <a:blip r:embed="rId2"/>
          <a:srcRect/>
          <a:stretch>
            <a:fillRect/>
          </a:stretch>
        </p:blipFill>
        <p:spPr bwMode="auto">
          <a:xfrm>
            <a:off x="285749" y="4062046"/>
            <a:ext cx="8370278" cy="2795954"/>
          </a:xfrm>
          <a:prstGeom prst="rect">
            <a:avLst/>
          </a:prstGeom>
          <a:noFill/>
        </p:spPr>
      </p:pic>
    </p:spTree>
    <p:extLst>
      <p:ext uri="{BB962C8B-B14F-4D97-AF65-F5344CB8AC3E}">
        <p14:creationId xmlns:p14="http://schemas.microsoft.com/office/powerpoint/2010/main" val="2943427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http://pptforschool.ru/fony/0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Объект 2"/>
          <p:cNvSpPr txBox="1">
            <a:spLocks/>
          </p:cNvSpPr>
          <p:nvPr/>
        </p:nvSpPr>
        <p:spPr>
          <a:xfrm>
            <a:off x="663819" y="342899"/>
            <a:ext cx="7886700" cy="2787163"/>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buFont typeface="Wingdings" panose="05000000000000000000" pitchFamily="2" charset="2"/>
              <a:buChar char="q"/>
            </a:pPr>
            <a:r>
              <a:rPr lang="ru-RU" sz="2400" b="1" dirty="0" err="1" smtClean="0">
                <a:latin typeface="Times New Roman" panose="02020603050405020304" pitchFamily="18" charset="0"/>
                <a:cs typeface="Times New Roman" panose="02020603050405020304" pitchFamily="18" charset="0"/>
              </a:rPr>
              <a:t>Қартаю</a:t>
            </a:r>
            <a:r>
              <a:rPr lang="ru-RU" sz="2400" b="1"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жас</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өзгерістерінің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заңды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құбылысы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болып</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табылады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Қартаю</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кұбылыстары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ертеден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басталады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және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ағзаның</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a:t>
            </a:r>
            <a:r>
              <a:rPr lang="ru-RU" sz="2400" dirty="0" err="1" smtClean="0">
                <a:latin typeface="Times New Roman" panose="02020603050405020304" pitchFamily="18" charset="0"/>
                <a:cs typeface="Times New Roman" panose="02020603050405020304" pitchFamily="18" charset="0"/>
              </a:rPr>
              <a:t>ызмет</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ету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мүмкіншілігін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бірте-бірте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кысқартады</a:t>
            </a:r>
            <a:r>
              <a:rPr lang="ru-RU" sz="2400" dirty="0" smtClean="0">
                <a:latin typeface="Times New Roman" panose="02020603050405020304" pitchFamily="18" charset="0"/>
                <a:cs typeface="Times New Roman" panose="02020603050405020304" pitchFamily="18" charset="0"/>
              </a:rPr>
              <a:t>.</a:t>
            </a:r>
            <a:endParaRPr lang="kk-KZ" sz="2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kk-KZ" sz="2400" b="1" dirty="0" smtClean="0">
                <a:latin typeface="Times New Roman" panose="02020603050405020304" pitchFamily="18" charset="0"/>
                <a:cs typeface="Times New Roman" panose="02020603050405020304" pitchFamily="18" charset="0"/>
              </a:rPr>
              <a:t>Қартаю</a:t>
            </a:r>
            <a:r>
              <a:rPr lang="kk-KZ" sz="2400" dirty="0" smtClean="0">
                <a:latin typeface="Times New Roman" panose="02020603050405020304" pitchFamily="18" charset="0"/>
                <a:cs typeface="Times New Roman" panose="02020603050405020304" pitchFamily="18" charset="0"/>
              </a:rPr>
              <a:t> – қалыпты физиологиялық процесс. </a:t>
            </a:r>
            <a:r>
              <a:rPr lang="ru-RU" sz="2400" dirty="0" err="1" smtClean="0">
                <a:latin typeface="Times New Roman" panose="02020603050405020304" pitchFamily="18" charset="0"/>
                <a:cs typeface="Times New Roman" panose="02020603050405020304" pitchFamily="18" charset="0"/>
              </a:rPr>
              <a:t>Ағзада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қартаю</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белгілері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әр</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түрлі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құрылымдық</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деңгейлерде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байқалады</a:t>
            </a:r>
            <a:r>
              <a:rPr lang="ru-RU"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graphicFrame>
        <p:nvGraphicFramePr>
          <p:cNvPr id="6" name="Схема 5"/>
          <p:cNvGraphicFramePr/>
          <p:nvPr>
            <p:extLst>
              <p:ext uri="{D42A27DB-BD31-4B8C-83A1-F6EECF244321}">
                <p14:modId xmlns:p14="http://schemas.microsoft.com/office/powerpoint/2010/main" val="3821693898"/>
              </p:ext>
            </p:extLst>
          </p:nvPr>
        </p:nvGraphicFramePr>
        <p:xfrm>
          <a:off x="-940778" y="3130062"/>
          <a:ext cx="10436470" cy="3534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8432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65415" y="1872761"/>
            <a:ext cx="8074506" cy="3928697"/>
          </a:xfrm>
          <a:prstGeom prst="rect">
            <a:avLst/>
          </a:prstGeom>
        </p:spPr>
      </p:pic>
      <p:sp>
        <p:nvSpPr>
          <p:cNvPr id="5" name="TextBox 4"/>
          <p:cNvSpPr txBox="1"/>
          <p:nvPr/>
        </p:nvSpPr>
        <p:spPr>
          <a:xfrm>
            <a:off x="665415" y="378069"/>
            <a:ext cx="8051563"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kk-KZ" sz="3600" b="1" dirty="0" smtClean="0">
                <a:latin typeface="Times New Roman" panose="02020603050405020304" pitchFamily="18" charset="0"/>
                <a:cs typeface="Times New Roman" panose="02020603050405020304" pitchFamily="18" charset="0"/>
              </a:rPr>
              <a:t>ДДҰ-ның жасқа байланысты классификациясы</a:t>
            </a:r>
            <a:endParaRPr lang="ru-RU"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2916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8650" y="506778"/>
            <a:ext cx="7886700" cy="6184167"/>
          </a:xfrm>
        </p:spPr>
        <p:txBody>
          <a:bodyPr>
            <a:normAutofit/>
          </a:bodyPr>
          <a:lstStyle/>
          <a:p>
            <a:pPr algn="just"/>
            <a:r>
              <a:rPr lang="kk-KZ" sz="2400" b="1" dirty="0" smtClean="0">
                <a:solidFill>
                  <a:schemeClr val="tx1"/>
                </a:solidFill>
                <a:latin typeface="Times New Roman" panose="02020603050405020304" pitchFamily="18" charset="0"/>
                <a:cs typeface="Times New Roman" panose="02020603050405020304" pitchFamily="18" charset="0"/>
              </a:rPr>
              <a:t>Қарттық – қартаюдың соңғы кезеңі болып табылатын жас периоды.</a:t>
            </a:r>
          </a:p>
          <a:p>
            <a:pPr algn="just"/>
            <a:endParaRPr lang="kk-KZ" dirty="0">
              <a:solidFill>
                <a:schemeClr val="tx1"/>
              </a:solidFill>
              <a:latin typeface="Times New Roman" panose="02020603050405020304" pitchFamily="18" charset="0"/>
              <a:cs typeface="Times New Roman" panose="02020603050405020304" pitchFamily="18" charset="0"/>
            </a:endParaRPr>
          </a:p>
          <a:p>
            <a:pPr algn="just"/>
            <a:endParaRPr lang="kk-KZ" dirty="0" smtClean="0">
              <a:solidFill>
                <a:schemeClr val="tx1"/>
              </a:solidFill>
              <a:latin typeface="Times New Roman" panose="02020603050405020304" pitchFamily="18" charset="0"/>
              <a:cs typeface="Times New Roman" panose="02020603050405020304" pitchFamily="18" charset="0"/>
            </a:endParaRPr>
          </a:p>
          <a:p>
            <a:pPr algn="just"/>
            <a:endParaRPr lang="kk-KZ" dirty="0">
              <a:solidFill>
                <a:schemeClr val="tx1"/>
              </a:solidFill>
              <a:latin typeface="Times New Roman" panose="02020603050405020304" pitchFamily="18" charset="0"/>
              <a:cs typeface="Times New Roman" panose="02020603050405020304" pitchFamily="18" charset="0"/>
            </a:endParaRPr>
          </a:p>
          <a:p>
            <a:pPr algn="just"/>
            <a:endParaRPr lang="kk-KZ" dirty="0" smtClean="0">
              <a:solidFill>
                <a:schemeClr val="tx1"/>
              </a:solidFill>
              <a:latin typeface="Times New Roman" panose="02020603050405020304" pitchFamily="18" charset="0"/>
              <a:cs typeface="Times New Roman" panose="02020603050405020304" pitchFamily="18" charset="0"/>
            </a:endParaRPr>
          </a:p>
          <a:p>
            <a:pPr algn="just"/>
            <a:endParaRPr lang="kk-KZ" dirty="0">
              <a:solidFill>
                <a:schemeClr val="tx1"/>
              </a:solidFill>
              <a:latin typeface="Times New Roman" panose="02020603050405020304" pitchFamily="18" charset="0"/>
              <a:cs typeface="Times New Roman" panose="02020603050405020304" pitchFamily="18" charset="0"/>
            </a:endParaRPr>
          </a:p>
          <a:p>
            <a:pPr algn="just"/>
            <a:endParaRPr lang="kk-KZ" dirty="0" smtClean="0">
              <a:solidFill>
                <a:schemeClr val="tx1"/>
              </a:solidFill>
              <a:latin typeface="Times New Roman" panose="02020603050405020304" pitchFamily="18" charset="0"/>
              <a:cs typeface="Times New Roman" panose="02020603050405020304" pitchFamily="18" charset="0"/>
            </a:endParaRPr>
          </a:p>
          <a:p>
            <a:pPr algn="just"/>
            <a:endParaRPr lang="kk-KZ" b="1" dirty="0">
              <a:solidFill>
                <a:schemeClr val="tx1"/>
              </a:solidFill>
              <a:latin typeface="Times New Roman" panose="02020603050405020304" pitchFamily="18" charset="0"/>
              <a:cs typeface="Times New Roman" panose="02020603050405020304" pitchFamily="18" charset="0"/>
            </a:endParaRPr>
          </a:p>
          <a:p>
            <a:pPr algn="just"/>
            <a:r>
              <a:rPr lang="kk-KZ" b="1" dirty="0" smtClean="0">
                <a:solidFill>
                  <a:schemeClr val="tx1"/>
                </a:solidFill>
                <a:latin typeface="Times New Roman" panose="02020603050405020304" pitchFamily="18" charset="0"/>
                <a:cs typeface="Times New Roman" panose="02020603050405020304" pitchFamily="18" charset="0"/>
              </a:rPr>
              <a:t>Календарлық жас </a:t>
            </a:r>
            <a:r>
              <a:rPr lang="kk-KZ" dirty="0" smtClean="0">
                <a:solidFill>
                  <a:schemeClr val="tx1"/>
                </a:solidFill>
                <a:latin typeface="Times New Roman" panose="02020603050405020304" pitchFamily="18" charset="0"/>
                <a:cs typeface="Times New Roman" panose="02020603050405020304" pitchFamily="18" charset="0"/>
              </a:rPr>
              <a:t>– адамның туылғаннан басталатын астрономиялық уақыт мөлшері.</a:t>
            </a:r>
          </a:p>
          <a:p>
            <a:pPr algn="just"/>
            <a:r>
              <a:rPr lang="kk-KZ" b="1" dirty="0" smtClean="0">
                <a:solidFill>
                  <a:schemeClr val="tx1"/>
                </a:solidFill>
                <a:latin typeface="Times New Roman" panose="02020603050405020304" pitchFamily="18" charset="0"/>
                <a:cs typeface="Times New Roman" panose="02020603050405020304" pitchFamily="18" charset="0"/>
              </a:rPr>
              <a:t>Биологиялық жас </a:t>
            </a:r>
            <a:r>
              <a:rPr lang="kk-KZ" dirty="0" smtClean="0">
                <a:solidFill>
                  <a:schemeClr val="tx1"/>
                </a:solidFill>
                <a:latin typeface="Times New Roman" panose="02020603050405020304" pitchFamily="18" charset="0"/>
                <a:cs typeface="Times New Roman" panose="02020603050405020304" pitchFamily="18" charset="0"/>
              </a:rPr>
              <a:t>– ағзаның биологиялық мүмкіндігі, ағзаның тіршілік ету әрекеті. </a:t>
            </a:r>
          </a:p>
          <a:p>
            <a:pPr algn="just"/>
            <a:endParaRPr lang="kk-KZ" dirty="0">
              <a:solidFill>
                <a:schemeClr val="tx1"/>
              </a:solidFill>
              <a:latin typeface="Times New Roman" panose="02020603050405020304" pitchFamily="18" charset="0"/>
              <a:cs typeface="Times New Roman" panose="02020603050405020304" pitchFamily="18" charset="0"/>
            </a:endParaRPr>
          </a:p>
          <a:p>
            <a:pPr algn="just"/>
            <a:endParaRPr lang="kk-KZ" dirty="0" smtClean="0">
              <a:solidFill>
                <a:schemeClr val="tx1"/>
              </a:solidFill>
              <a:latin typeface="Times New Roman" panose="02020603050405020304" pitchFamily="18" charset="0"/>
              <a:cs typeface="Times New Roman" panose="02020603050405020304" pitchFamily="18" charset="0"/>
            </a:endParaRPr>
          </a:p>
          <a:p>
            <a:pPr algn="just"/>
            <a:endParaRPr lang="kk-KZ" dirty="0">
              <a:solidFill>
                <a:schemeClr val="tx1"/>
              </a:solidFill>
              <a:latin typeface="Times New Roman" panose="02020603050405020304" pitchFamily="18" charset="0"/>
              <a:cs typeface="Times New Roman" panose="02020603050405020304" pitchFamily="18" charset="0"/>
            </a:endParaRPr>
          </a:p>
          <a:p>
            <a:pPr algn="just"/>
            <a:endParaRPr lang="kk-KZ" dirty="0" smtClean="0">
              <a:solidFill>
                <a:schemeClr val="tx1"/>
              </a:solidFill>
              <a:latin typeface="Times New Roman" panose="02020603050405020304" pitchFamily="18" charset="0"/>
              <a:cs typeface="Times New Roman" panose="02020603050405020304" pitchFamily="18" charset="0"/>
            </a:endParaRPr>
          </a:p>
          <a:p>
            <a:pPr algn="just"/>
            <a:endParaRPr lang="kk-KZ" dirty="0">
              <a:solidFill>
                <a:schemeClr val="tx1"/>
              </a:solidFill>
              <a:latin typeface="Times New Roman" panose="02020603050405020304" pitchFamily="18" charset="0"/>
              <a:cs typeface="Times New Roman" panose="02020603050405020304" pitchFamily="18" charset="0"/>
            </a:endParaRPr>
          </a:p>
          <a:p>
            <a:pPr algn="just"/>
            <a:endParaRPr lang="kk-KZ" dirty="0" smtClean="0">
              <a:solidFill>
                <a:schemeClr val="tx1"/>
              </a:solidFill>
              <a:latin typeface="Times New Roman" panose="02020603050405020304" pitchFamily="18" charset="0"/>
              <a:cs typeface="Times New Roman" panose="02020603050405020304" pitchFamily="18" charset="0"/>
            </a:endParaRPr>
          </a:p>
          <a:p>
            <a:pPr algn="just"/>
            <a:endParaRPr lang="kk-KZ"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Схема 3"/>
          <p:cNvGraphicFramePr/>
          <p:nvPr>
            <p:extLst>
              <p:ext uri="{D42A27DB-BD31-4B8C-83A1-F6EECF244321}">
                <p14:modId xmlns:p14="http://schemas.microsoft.com/office/powerpoint/2010/main" val="1834832298"/>
              </p:ext>
            </p:extLst>
          </p:nvPr>
        </p:nvGraphicFramePr>
        <p:xfrm>
          <a:off x="741484" y="1095865"/>
          <a:ext cx="7773866" cy="3353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s://ds03.infourok.ru/uploads/ex/1313/0002d232-e5c19489/img2.jpg"/>
          <p:cNvPicPr>
            <a:picLocks noChangeAspect="1" noChangeArrowheads="1"/>
          </p:cNvPicPr>
          <p:nvPr/>
        </p:nvPicPr>
        <p:blipFill rotWithShape="1">
          <a:blip r:embed="rId7">
            <a:extLst>
              <a:ext uri="{28A0092B-C50C-407E-A947-70E740481C1C}">
                <a14:useLocalDpi xmlns:a14="http://schemas.microsoft.com/office/drawing/2010/main" val="0"/>
              </a:ext>
            </a:extLst>
          </a:blip>
          <a:srcRect l="1375" t="7675" r="1798" b="64821"/>
          <a:stretch/>
        </p:blipFill>
        <p:spPr bwMode="auto">
          <a:xfrm>
            <a:off x="429115" y="3059723"/>
            <a:ext cx="3866972" cy="8256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098" name="Picture 2" descr="https://dolgo-jv.ru/wp-content/uploads/2019/10/maxresdefault-e145798837592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68310" y="3185622"/>
            <a:ext cx="2268201" cy="11505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888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gifer.com/HuRQ.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88785" y="3929350"/>
            <a:ext cx="3879302" cy="37815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Объект 3"/>
          <p:cNvGraphicFramePr>
            <a:graphicFrameLocks noGrp="1"/>
          </p:cNvGraphicFramePr>
          <p:nvPr>
            <p:ph idx="1"/>
            <p:extLst>
              <p:ext uri="{D42A27DB-BD31-4B8C-83A1-F6EECF244321}">
                <p14:modId xmlns:p14="http://schemas.microsoft.com/office/powerpoint/2010/main" val="2925634872"/>
              </p:ext>
            </p:extLst>
          </p:nvPr>
        </p:nvGraphicFramePr>
        <p:xfrm>
          <a:off x="430823" y="231168"/>
          <a:ext cx="8247184" cy="1694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Скругленный прямоугольник 4"/>
          <p:cNvSpPr/>
          <p:nvPr/>
        </p:nvSpPr>
        <p:spPr>
          <a:xfrm>
            <a:off x="430823" y="2510204"/>
            <a:ext cx="2620107" cy="26289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kk-KZ" sz="1600" dirty="0" smtClean="0">
                <a:latin typeface="Times New Roman" panose="02020603050405020304" pitchFamily="18" charset="0"/>
                <a:cs typeface="Times New Roman" panose="02020603050405020304" pitchFamily="18" charset="0"/>
              </a:rPr>
              <a:t>Тірі ағзалардың жалпы қартаю процестерін әртүрлі деңгейде зерттейді: субклеткалық, клеткалық, ұлпалық, мүшелік және тұтас ағзалық. </a:t>
            </a:r>
            <a:r>
              <a:rPr lang="ru-RU" sz="1600" dirty="0" err="1">
                <a:latin typeface="Times New Roman" panose="02020603050405020304" pitchFamily="18" charset="0"/>
                <a:cs typeface="Times New Roman" panose="02020603050405020304" pitchFamily="18" charset="0"/>
              </a:rPr>
              <a:t>Қ</a:t>
            </a:r>
            <a:r>
              <a:rPr lang="ru-RU" sz="1600" dirty="0" err="1" smtClean="0">
                <a:latin typeface="Times New Roman" panose="02020603050405020304" pitchFamily="18" charset="0"/>
                <a:cs typeface="Times New Roman" panose="02020603050405020304" pitchFamily="18" charset="0"/>
              </a:rPr>
              <a:t>артаюдың</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іргелі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алғашқы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механизмдерін</a:t>
            </a:r>
            <a:r>
              <a:rPr lang="ru-RU" sz="1600" dirty="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зерттейді</a:t>
            </a:r>
            <a:r>
              <a:rPr lang="ru-RU" sz="1600" dirty="0" smtClean="0">
                <a:latin typeface="Times New Roman" panose="02020603050405020304" pitchFamily="18" charset="0"/>
                <a:cs typeface="Times New Roman" panose="02020603050405020304" pitchFamily="18" charset="0"/>
              </a:rPr>
              <a:t>.</a:t>
            </a:r>
            <a:endParaRPr lang="kk-KZ" sz="1600" dirty="0" smtClean="0">
              <a:latin typeface="Times New Roman" panose="02020603050405020304" pitchFamily="18" charset="0"/>
              <a:cs typeface="Times New Roman" panose="02020603050405020304" pitchFamily="18" charset="0"/>
            </a:endParaRPr>
          </a:p>
          <a:p>
            <a:pPr algn="ctr"/>
            <a:endParaRPr lang="ru-RU" dirty="0"/>
          </a:p>
        </p:txBody>
      </p:sp>
      <p:sp>
        <p:nvSpPr>
          <p:cNvPr id="6" name="Скругленный прямоугольник 5"/>
          <p:cNvSpPr/>
          <p:nvPr/>
        </p:nvSpPr>
        <p:spPr>
          <a:xfrm>
            <a:off x="3244359" y="2488222"/>
            <a:ext cx="2620107" cy="300696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dirty="0" err="1">
                <a:solidFill>
                  <a:schemeClr val="tx1"/>
                </a:solidFill>
                <a:latin typeface="Times New Roman" panose="02020603050405020304" pitchFamily="18" charset="0"/>
                <a:cs typeface="Times New Roman" panose="02020603050405020304" pitchFamily="18" charset="0"/>
              </a:rPr>
              <a:t>Г</a:t>
            </a:r>
            <a:r>
              <a:rPr lang="ru-RU" sz="1600" dirty="0" err="1" smtClean="0">
                <a:solidFill>
                  <a:schemeClr val="tx1"/>
                </a:solidFill>
                <a:latin typeface="Times New Roman" panose="02020603050405020304" pitchFamily="18" charset="0"/>
                <a:cs typeface="Times New Roman" panose="02020603050405020304" pitchFamily="18" charset="0"/>
              </a:rPr>
              <a:t>еронтологияның</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жасқа</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қатысты</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патологияның</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туындауын</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дамуын</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диагностиканы</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емдеу</a:t>
            </a:r>
            <a:r>
              <a:rPr lang="ru-RU" sz="1600" dirty="0" smtClean="0">
                <a:solidFill>
                  <a:schemeClr val="tx1"/>
                </a:solidFill>
                <a:latin typeface="Times New Roman" panose="02020603050405020304" pitchFamily="18" charset="0"/>
                <a:cs typeface="Times New Roman" panose="02020603050405020304" pitchFamily="18" charset="0"/>
              </a:rPr>
              <a:t> мен </a:t>
            </a:r>
            <a:r>
              <a:rPr lang="ru-RU" sz="1600" dirty="0" err="1" smtClean="0">
                <a:solidFill>
                  <a:schemeClr val="tx1"/>
                </a:solidFill>
                <a:latin typeface="Times New Roman" panose="02020603050405020304" pitchFamily="18" charset="0"/>
                <a:cs typeface="Times New Roman" panose="02020603050405020304" pitchFamily="18" charset="0"/>
              </a:rPr>
              <a:t>алдын</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алуды</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егде</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жаста</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ауырудың</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ерекшеліктерін</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сондай-ақ</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медициналық</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психологиялық</a:t>
            </a:r>
            <a:r>
              <a:rPr lang="ru-RU" sz="1600" dirty="0" smtClean="0">
                <a:solidFill>
                  <a:schemeClr val="tx1"/>
                </a:solidFill>
                <a:latin typeface="Times New Roman" panose="02020603050405020304" pitchFamily="18" charset="0"/>
                <a:cs typeface="Times New Roman" panose="02020603050405020304" pitchFamily="18" charset="0"/>
              </a:rPr>
              <a:t> ж</a:t>
            </a:r>
            <a:r>
              <a:rPr lang="en-US" sz="1600" dirty="0" smtClean="0">
                <a:solidFill>
                  <a:schemeClr val="tx1"/>
                </a:solidFill>
                <a:latin typeface="Times New Roman" panose="02020603050405020304" pitchFamily="18" charset="0"/>
                <a:cs typeface="Times New Roman" panose="02020603050405020304" pitchFamily="18" charset="0"/>
              </a:rPr>
              <a:t>ə</a:t>
            </a:r>
            <a:r>
              <a:rPr lang="ru-RU" sz="1600" dirty="0" smtClean="0">
                <a:solidFill>
                  <a:schemeClr val="tx1"/>
                </a:solidFill>
                <a:latin typeface="Times New Roman" panose="02020603050405020304" pitchFamily="18" charset="0"/>
                <a:cs typeface="Times New Roman" panose="02020603050405020304" pitchFamily="18" charset="0"/>
              </a:rPr>
              <a:t>не </a:t>
            </a:r>
            <a:r>
              <a:rPr lang="en-US" sz="1600" dirty="0" smtClean="0">
                <a:solidFill>
                  <a:schemeClr val="tx1"/>
                </a:solidFill>
                <a:latin typeface="Times New Roman" panose="02020603050405020304" pitchFamily="18" charset="0"/>
                <a:cs typeface="Times New Roman" panose="02020603050405020304" pitchFamily="18" charset="0"/>
              </a:rPr>
              <a:t>ə</a:t>
            </a:r>
            <a:r>
              <a:rPr lang="ru-RU" sz="1600" dirty="0" err="1" smtClean="0">
                <a:solidFill>
                  <a:schemeClr val="tx1"/>
                </a:solidFill>
                <a:latin typeface="Times New Roman" panose="02020603050405020304" pitchFamily="18" charset="0"/>
                <a:cs typeface="Times New Roman" panose="02020603050405020304" pitchFamily="18" charset="0"/>
              </a:rPr>
              <a:t>леуметтік</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көмекті</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ұйымдастыруды</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зерттейтін</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бір</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бөлімі</a:t>
            </a:r>
            <a:r>
              <a:rPr lang="ru-RU" sz="1600" dirty="0" smtClean="0">
                <a:solidFill>
                  <a:schemeClr val="tx1"/>
                </a:solidFill>
                <a:latin typeface="Times New Roman" panose="02020603050405020304" pitchFamily="18" charset="0"/>
                <a:cs typeface="Times New Roman" panose="02020603050405020304" pitchFamily="18" charset="0"/>
              </a:rPr>
              <a:t>.</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5934809" y="2510204"/>
            <a:ext cx="2857500" cy="25102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err="1" smtClean="0">
                <a:solidFill>
                  <a:schemeClr val="tx1"/>
                </a:solidFill>
                <a:latin typeface="Times New Roman" panose="02020603050405020304" pitchFamily="18" charset="0"/>
                <a:cs typeface="Times New Roman" panose="02020603050405020304" pitchFamily="18" charset="0"/>
              </a:rPr>
              <a:t>Егде</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және</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қарт</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адамдардың</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әлеуметтік-демографиялық</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әлеуметтік-этникалық</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әлеуметтік-саяси</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әлеуметтік-психологиялық</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және</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әлеуметтік-тұрмыстық</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мәселелерін</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шешу</a:t>
            </a:r>
            <a:r>
              <a:rPr lang="ru-RU" sz="1600" dirty="0">
                <a:solidFill>
                  <a:schemeClr val="tx1"/>
                </a:solidFill>
                <a:latin typeface="Times New Roman" panose="02020603050405020304" pitchFamily="18" charset="0"/>
                <a:cs typeface="Times New Roman" panose="02020603050405020304" pitchFamily="18" charset="0"/>
              </a:rPr>
              <a:t> мен </a:t>
            </a:r>
            <a:r>
              <a:rPr lang="ru-RU" sz="1600" dirty="0" err="1">
                <a:solidFill>
                  <a:schemeClr val="tx1"/>
                </a:solidFill>
                <a:latin typeface="Times New Roman" panose="02020603050405020304" pitchFamily="18" charset="0"/>
                <a:cs typeface="Times New Roman" panose="02020603050405020304" pitchFamily="18" charset="0"/>
              </a:rPr>
              <a:t>зерттеумен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айналысатын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бөлімі</a:t>
            </a:r>
            <a:r>
              <a:rPr lang="ru-RU" sz="1600" dirty="0" smtClean="0">
                <a:solidFill>
                  <a:schemeClr val="tx1"/>
                </a:solidFill>
                <a:latin typeface="Times New Roman" panose="02020603050405020304" pitchFamily="18" charset="0"/>
                <a:cs typeface="Times New Roman" panose="02020603050405020304" pitchFamily="18" charset="0"/>
              </a:rPr>
              <a:t>.</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9" name="Стрелка вниз 8"/>
          <p:cNvSpPr/>
          <p:nvPr/>
        </p:nvSpPr>
        <p:spPr>
          <a:xfrm>
            <a:off x="1380391" y="1925516"/>
            <a:ext cx="720969" cy="562707"/>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0" name="Стрелка вниз 9"/>
          <p:cNvSpPr/>
          <p:nvPr/>
        </p:nvSpPr>
        <p:spPr>
          <a:xfrm>
            <a:off x="4193929" y="1934308"/>
            <a:ext cx="720969" cy="562707"/>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1" name="Стрелка вниз 10"/>
          <p:cNvSpPr/>
          <p:nvPr/>
        </p:nvSpPr>
        <p:spPr>
          <a:xfrm>
            <a:off x="7007467" y="1925515"/>
            <a:ext cx="720969" cy="562707"/>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2031032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5125915" y="1131786"/>
            <a:ext cx="3627670" cy="2297215"/>
            <a:chOff x="4659104" y="2940"/>
            <a:chExt cx="3627670" cy="1798473"/>
          </a:xfrm>
        </p:grpSpPr>
        <p:sp>
          <p:nvSpPr>
            <p:cNvPr id="8" name="Прямоугольник 7"/>
            <p:cNvSpPr/>
            <p:nvPr/>
          </p:nvSpPr>
          <p:spPr>
            <a:xfrm>
              <a:off x="4659104" y="2940"/>
              <a:ext cx="3627670" cy="1798473"/>
            </a:xfrm>
            <a:prstGeom prst="roundRect">
              <a:avLst/>
            </a:prstGeom>
          </p:spPr>
          <p:style>
            <a:lnRef idx="1">
              <a:schemeClr val="accent1"/>
            </a:lnRef>
            <a:fillRef idx="2">
              <a:schemeClr val="accent1"/>
            </a:fillRef>
            <a:effectRef idx="1">
              <a:schemeClr val="accent1"/>
            </a:effectRef>
            <a:fontRef idx="minor">
              <a:schemeClr val="dk1"/>
            </a:fontRef>
          </p:style>
        </p:sp>
        <p:sp>
          <p:nvSpPr>
            <p:cNvPr id="9" name="TextBox 8"/>
            <p:cNvSpPr txBox="1"/>
            <p:nvPr/>
          </p:nvSpPr>
          <p:spPr>
            <a:xfrm>
              <a:off x="4659104" y="2940"/>
              <a:ext cx="3627670" cy="1798473"/>
            </a:xfrm>
            <a:prstGeom prst="roundRect">
              <a:avLst/>
            </a:prstGeom>
            <a:ln w="38100"/>
          </p:spPr>
          <p:style>
            <a:lnRef idx="2">
              <a:schemeClr val="accent1"/>
            </a:lnRef>
            <a:fillRef idx="1">
              <a:schemeClr val="lt1"/>
            </a:fillRef>
            <a:effectRef idx="0">
              <a:schemeClr val="accent1"/>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i="1" kern="1200" dirty="0" err="1" smtClean="0">
                  <a:solidFill>
                    <a:srgbClr val="FF0000"/>
                  </a:solidFill>
                  <a:latin typeface="Times New Roman" pitchFamily="18" charset="0"/>
                  <a:cs typeface="Times New Roman" pitchFamily="18" charset="0"/>
                </a:rPr>
                <a:t>Әлеуметтік</a:t>
              </a:r>
              <a:r>
                <a:rPr lang="ru-RU" sz="2000" b="1" i="1" kern="1200" dirty="0" smtClean="0">
                  <a:solidFill>
                    <a:srgbClr val="FF0000"/>
                  </a:solidFill>
                  <a:latin typeface="Times New Roman" pitchFamily="18" charset="0"/>
                  <a:cs typeface="Times New Roman" pitchFamily="18" charset="0"/>
                </a:rPr>
                <a:t> </a:t>
              </a:r>
              <a:r>
                <a:rPr lang="ru-RU" sz="2000" b="1" i="1" kern="1200" dirty="0" err="1" smtClean="0">
                  <a:solidFill>
                    <a:srgbClr val="FF0000"/>
                  </a:solidFill>
                  <a:latin typeface="Times New Roman" pitchFamily="18" charset="0"/>
                  <a:cs typeface="Times New Roman" pitchFamily="18" charset="0"/>
                </a:rPr>
                <a:t>гигиенаның</a:t>
              </a:r>
              <a:r>
                <a:rPr lang="ru-RU" sz="2000" b="1" i="1" kern="1200" dirty="0" smtClean="0">
                  <a:solidFill>
                    <a:srgbClr val="FF0000"/>
                  </a:solidFill>
                  <a:latin typeface="Times New Roman" pitchFamily="18" charset="0"/>
                  <a:cs typeface="Times New Roman" pitchFamily="18" charset="0"/>
                </a:rPr>
                <a:t> </a:t>
              </a:r>
              <a:r>
                <a:rPr lang="ru-RU" sz="2000" b="1" i="1" kern="1200" dirty="0" err="1" smtClean="0">
                  <a:solidFill>
                    <a:srgbClr val="FF0000"/>
                  </a:solidFill>
                  <a:latin typeface="Times New Roman" pitchFamily="18" charset="0"/>
                  <a:cs typeface="Times New Roman" pitchFamily="18" charset="0"/>
                </a:rPr>
                <a:t>міндеті</a:t>
              </a:r>
              <a:r>
                <a:rPr lang="ru-RU" sz="2000" b="1" i="1" kern="1200" dirty="0" smtClean="0">
                  <a:solidFill>
                    <a:srgbClr val="FF0000"/>
                  </a:solidFill>
                  <a:latin typeface="Times New Roman" pitchFamily="18" charset="0"/>
                  <a:cs typeface="Times New Roman" pitchFamily="18" charset="0"/>
                </a:rPr>
                <a:t> (</a:t>
              </a:r>
              <a:r>
                <a:rPr lang="ru-RU" sz="2000" b="1" i="1" kern="1200" dirty="0" err="1" smtClean="0">
                  <a:solidFill>
                    <a:srgbClr val="FF0000"/>
                  </a:solidFill>
                  <a:latin typeface="Times New Roman" pitchFamily="18" charset="0"/>
                  <a:cs typeface="Times New Roman" pitchFamily="18" charset="0"/>
                </a:rPr>
                <a:t>герогигиена</a:t>
              </a:r>
              <a:r>
                <a:rPr lang="ru-RU" sz="2000" b="1" i="1" kern="1200" dirty="0" smtClean="0">
                  <a:solidFill>
                    <a:srgbClr val="FF0000"/>
                  </a:solidFill>
                  <a:latin typeface="Times New Roman" pitchFamily="18" charset="0"/>
                  <a:cs typeface="Times New Roman" pitchFamily="18" charset="0"/>
                </a:rPr>
                <a:t>)–</a:t>
              </a:r>
              <a:r>
                <a:rPr lang="ru-RU" sz="2000" b="1" i="1" kern="1200" dirty="0" err="1" smtClean="0">
                  <a:solidFill>
                    <a:schemeClr val="tx1"/>
                  </a:solidFill>
                  <a:latin typeface="Times New Roman" pitchFamily="18" charset="0"/>
                  <a:cs typeface="Times New Roman" pitchFamily="18" charset="0"/>
                </a:rPr>
                <a:t>тұрмыс</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жағдайы</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және</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қоршаған</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ортаның</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адам</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өмірінің</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ұзақтығы</a:t>
              </a:r>
              <a:r>
                <a:rPr lang="ru-RU" sz="2000" b="1" i="1" kern="1200" dirty="0" smtClean="0">
                  <a:solidFill>
                    <a:schemeClr val="tx1"/>
                  </a:solidFill>
                  <a:latin typeface="Times New Roman" pitchFamily="18" charset="0"/>
                  <a:cs typeface="Times New Roman" pitchFamily="18" charset="0"/>
                </a:rPr>
                <a:t> мен </a:t>
              </a:r>
              <a:r>
                <a:rPr lang="ru-RU" sz="2000" b="1" i="1" kern="1200" dirty="0" err="1" smtClean="0">
                  <a:solidFill>
                    <a:schemeClr val="tx1"/>
                  </a:solidFill>
                  <a:latin typeface="Times New Roman" pitchFamily="18" charset="0"/>
                  <a:cs typeface="Times New Roman" pitchFamily="18" charset="0"/>
                </a:rPr>
                <a:t>қартаюына</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әсерін</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зерттеу</a:t>
              </a:r>
              <a:r>
                <a:rPr lang="ru-RU" sz="2000" b="1" i="1" kern="1200" dirty="0" smtClean="0">
                  <a:solidFill>
                    <a:schemeClr val="tx1"/>
                  </a:solidFill>
                  <a:latin typeface="Times New Roman" pitchFamily="18" charset="0"/>
                  <a:cs typeface="Times New Roman" pitchFamily="18" charset="0"/>
                </a:rPr>
                <a:t>.</a:t>
              </a:r>
              <a:endParaRPr lang="kk-KZ" sz="2000" b="1" kern="1200" dirty="0">
                <a:solidFill>
                  <a:schemeClr val="tx1"/>
                </a:solidFill>
                <a:latin typeface="Times New Roman" pitchFamily="18" charset="0"/>
                <a:cs typeface="Times New Roman" pitchFamily="18" charset="0"/>
              </a:endParaRPr>
            </a:p>
          </p:txBody>
        </p:sp>
      </p:grpSp>
      <p:pic>
        <p:nvPicPr>
          <p:cNvPr id="1026" name="Picture 2" descr="https://avatars.mds.yandex.net/get-pdb/215709/e3641568-5011-4ccd-b2b7-8106c96243b7/s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1840" y="3429000"/>
            <a:ext cx="4132051" cy="28752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4" name="Группа 3"/>
          <p:cNvGrpSpPr/>
          <p:nvPr/>
        </p:nvGrpSpPr>
        <p:grpSpPr>
          <a:xfrm>
            <a:off x="501495" y="1131786"/>
            <a:ext cx="3569009" cy="2297214"/>
            <a:chOff x="785793" y="2101159"/>
            <a:chExt cx="3569009" cy="1798473"/>
          </a:xfrm>
        </p:grpSpPr>
        <p:sp>
          <p:nvSpPr>
            <p:cNvPr id="5" name="Прямоугольник 4"/>
            <p:cNvSpPr/>
            <p:nvPr/>
          </p:nvSpPr>
          <p:spPr>
            <a:xfrm>
              <a:off x="785793" y="2101159"/>
              <a:ext cx="3569009" cy="1798473"/>
            </a:xfrm>
            <a:prstGeom prst="roundRect">
              <a:avLst/>
            </a:prstGeom>
          </p:spPr>
          <p:style>
            <a:lnRef idx="2">
              <a:schemeClr val="accent1"/>
            </a:lnRef>
            <a:fillRef idx="1">
              <a:schemeClr val="lt1"/>
            </a:fillRef>
            <a:effectRef idx="0">
              <a:schemeClr val="accent1"/>
            </a:effectRef>
            <a:fontRef idx="minor">
              <a:schemeClr val="dk1"/>
            </a:fontRef>
          </p:style>
        </p:sp>
        <p:sp>
          <p:nvSpPr>
            <p:cNvPr id="6" name="TextBox 5"/>
            <p:cNvSpPr txBox="1"/>
            <p:nvPr/>
          </p:nvSpPr>
          <p:spPr>
            <a:xfrm>
              <a:off x="785793" y="2101159"/>
              <a:ext cx="3569009" cy="1798473"/>
            </a:xfrm>
            <a:prstGeom prst="roundRect">
              <a:avLst/>
            </a:prstGeom>
            <a:ln w="38100"/>
          </p:spPr>
          <p:style>
            <a:lnRef idx="2">
              <a:schemeClr val="accent1"/>
            </a:lnRef>
            <a:fillRef idx="1">
              <a:schemeClr val="lt1"/>
            </a:fillRef>
            <a:effectRef idx="0">
              <a:schemeClr val="accent1"/>
            </a:effectRef>
            <a:fontRef idx="minor">
              <a:schemeClr val="dk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2000" b="1" i="1" kern="1200" dirty="0" err="1" smtClean="0">
                  <a:solidFill>
                    <a:srgbClr val="FF0000"/>
                  </a:solidFill>
                  <a:latin typeface="Times New Roman" pitchFamily="18" charset="0"/>
                  <a:cs typeface="Times New Roman" pitchFamily="18" charset="0"/>
                </a:rPr>
                <a:t>Геронтопсихологияның</a:t>
              </a:r>
              <a:r>
                <a:rPr lang="ru-RU" sz="2000" b="1" i="1" kern="1200" dirty="0" smtClean="0">
                  <a:solidFill>
                    <a:srgbClr val="FF0000"/>
                  </a:solidFill>
                  <a:latin typeface="Times New Roman" pitchFamily="18" charset="0"/>
                  <a:cs typeface="Times New Roman" pitchFamily="18" charset="0"/>
                </a:rPr>
                <a:t> </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негізгі</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бөлімі</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болып</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табылатын</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тағылымдық</a:t>
              </a:r>
              <a:r>
                <a:rPr lang="ru-RU" sz="2000" b="1" i="1" kern="1200" dirty="0" smtClean="0">
                  <a:solidFill>
                    <a:schemeClr val="tx1"/>
                  </a:solidFill>
                  <a:latin typeface="Times New Roman" pitchFamily="18" charset="0"/>
                  <a:cs typeface="Times New Roman" pitchFamily="18" charset="0"/>
                </a:rPr>
                <a:t> геронтология </a:t>
              </a:r>
              <a:r>
                <a:rPr lang="ru-RU" sz="2000" b="1" i="1" kern="1200" dirty="0" err="1" smtClean="0">
                  <a:solidFill>
                    <a:schemeClr val="tx1"/>
                  </a:solidFill>
                  <a:latin typeface="Times New Roman" pitchFamily="18" charset="0"/>
                  <a:cs typeface="Times New Roman" pitchFamily="18" charset="0"/>
                </a:rPr>
                <a:t>адамдардың</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жасына</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қарай</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мінез</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құлқының</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өзгеруін</a:t>
              </a:r>
              <a:r>
                <a:rPr lang="ru-RU" sz="2000" b="1" i="1" kern="1200" dirty="0" smtClean="0">
                  <a:solidFill>
                    <a:schemeClr val="tx1"/>
                  </a:solidFill>
                  <a:latin typeface="Times New Roman" pitchFamily="18" charset="0"/>
                  <a:cs typeface="Times New Roman" pitchFamily="18" charset="0"/>
                </a:rPr>
                <a:t> </a:t>
              </a:r>
              <a:r>
                <a:rPr lang="ru-RU" sz="2000" b="1" i="1" kern="1200" dirty="0" err="1" smtClean="0">
                  <a:solidFill>
                    <a:schemeClr val="tx1"/>
                  </a:solidFill>
                  <a:latin typeface="Times New Roman" pitchFamily="18" charset="0"/>
                  <a:cs typeface="Times New Roman" pitchFamily="18" charset="0"/>
                </a:rPr>
                <a:t>зерттейді</a:t>
              </a:r>
              <a:r>
                <a:rPr lang="kk-KZ" sz="2000" b="1" i="1" dirty="0">
                  <a:solidFill>
                    <a:schemeClr val="tx1"/>
                  </a:solidFill>
                  <a:latin typeface="Times New Roman" pitchFamily="18" charset="0"/>
                  <a:cs typeface="Times New Roman" pitchFamily="18" charset="0"/>
                </a:rPr>
                <a:t>.</a:t>
              </a:r>
              <a:endParaRPr lang="kk-KZ" sz="2000" b="1" kern="1200" dirty="0">
                <a:solidFill>
                  <a:schemeClr val="tx1"/>
                </a:solidFill>
                <a:latin typeface="Times New Roman" pitchFamily="18" charset="0"/>
                <a:cs typeface="Times New Roman" pitchFamily="18" charset="0"/>
              </a:endParaRPr>
            </a:p>
          </p:txBody>
        </p:sp>
      </p:grpSp>
      <p:sp>
        <p:nvSpPr>
          <p:cNvPr id="10" name="Стрелка вниз 9"/>
          <p:cNvSpPr/>
          <p:nvPr/>
        </p:nvSpPr>
        <p:spPr>
          <a:xfrm>
            <a:off x="4202390" y="158262"/>
            <a:ext cx="774058" cy="7976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82588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http://pptforschool.ru/fony/0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Заголовок 1"/>
          <p:cNvSpPr txBox="1">
            <a:spLocks/>
          </p:cNvSpPr>
          <p:nvPr/>
        </p:nvSpPr>
        <p:spPr>
          <a:xfrm>
            <a:off x="786912" y="215658"/>
            <a:ext cx="7886700" cy="830627"/>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kk-KZ" sz="2800" b="1" dirty="0" smtClean="0">
                <a:latin typeface="Times New Roman" pitchFamily="18" charset="0"/>
                <a:cs typeface="Times New Roman" pitchFamily="18" charset="0"/>
              </a:rPr>
              <a:t>ҚАРТАЮДЫҢ ДАМУЫНДАҒЫ ЖАЛПЫ ЗАҢДЫЛЫҚТАР</a:t>
            </a:r>
            <a:endParaRPr lang="ru-RU" sz="2800" b="1" dirty="0" smtClean="0"/>
          </a:p>
        </p:txBody>
      </p:sp>
      <p:sp>
        <p:nvSpPr>
          <p:cNvPr id="6" name="Объект 2"/>
          <p:cNvSpPr txBox="1">
            <a:spLocks/>
          </p:cNvSpPr>
          <p:nvPr/>
        </p:nvSpPr>
        <p:spPr>
          <a:xfrm>
            <a:off x="382466" y="1306392"/>
            <a:ext cx="7886700" cy="53376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3200" b="1" dirty="0" err="1" smtClean="0">
                <a:latin typeface="Times New Roman" pitchFamily="18" charset="0"/>
                <a:cs typeface="Times New Roman" pitchFamily="18" charset="0"/>
              </a:rPr>
              <a:t>Қартаюдың</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дамуына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тән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қасиеттер</a:t>
            </a:r>
            <a:r>
              <a:rPr lang="ru-RU" sz="3200" b="1" dirty="0" smtClean="0">
                <a:latin typeface="Times New Roman" pitchFamily="18" charset="0"/>
                <a:cs typeface="Times New Roman" pitchFamily="18" charset="0"/>
              </a:rPr>
              <a:t>:</a:t>
            </a:r>
            <a:endParaRPr lang="ru-RU" sz="2800" dirty="0" smtClean="0"/>
          </a:p>
        </p:txBody>
      </p:sp>
      <p:graphicFrame>
        <p:nvGraphicFramePr>
          <p:cNvPr id="7" name="Схема 6"/>
          <p:cNvGraphicFramePr/>
          <p:nvPr>
            <p:extLst>
              <p:ext uri="{D42A27DB-BD31-4B8C-83A1-F6EECF244321}">
                <p14:modId xmlns:p14="http://schemas.microsoft.com/office/powerpoint/2010/main" val="4196345385"/>
              </p:ext>
            </p:extLst>
          </p:nvPr>
        </p:nvGraphicFramePr>
        <p:xfrm>
          <a:off x="184637" y="2004646"/>
          <a:ext cx="8827477" cy="4563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9265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1_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Базис">
  <a:themeElements>
    <a:clrScheme name="Базис">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Базис">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 xmlns:thm15="http://schemas.microsoft.com/office/thememl/2012/main" name="Basis" id="{5665723A-49BA-4B57-8411-A56F8F207965}" vid="{ACC63D00-1EE0-4159-BF5A-6FF02000B710}"/>
    </a:ext>
  </a:extLst>
</a:theme>
</file>

<file path=ppt/theme/theme6.xml><?xml version="1.0" encoding="utf-8"?>
<a:theme xmlns:a="http://schemas.openxmlformats.org/drawingml/2006/main" name="Дивиденд">
  <a:themeElements>
    <a:clrScheme name="Дивиденд">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Дивиденд">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Дивиденд">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Dividend" id="{9697A71B-4AB7-4A1A-BD5B-BB2D22835B57}" vid="{C21699FF-00E4-43C8-BBCC-D7E5536C3717}"/>
    </a:ext>
  </a:extLst>
</a:theme>
</file>

<file path=ppt/theme/theme7.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394</TotalTime>
  <Words>1105</Words>
  <Application>Microsoft Office PowerPoint</Application>
  <PresentationFormat>Экран (4:3)</PresentationFormat>
  <Paragraphs>115</Paragraphs>
  <Slides>26</Slides>
  <Notes>1</Notes>
  <HiddenSlides>0</HiddenSlides>
  <MMClips>0</MMClips>
  <ScaleCrop>false</ScaleCrop>
  <HeadingPairs>
    <vt:vector size="4" baseType="variant">
      <vt:variant>
        <vt:lpstr>Тема</vt:lpstr>
      </vt:variant>
      <vt:variant>
        <vt:i4>7</vt:i4>
      </vt:variant>
      <vt:variant>
        <vt:lpstr>Заголовки слайдов</vt:lpstr>
      </vt:variant>
      <vt:variant>
        <vt:i4>26</vt:i4>
      </vt:variant>
    </vt:vector>
  </HeadingPairs>
  <TitlesOfParts>
    <vt:vector size="33" baseType="lpstr">
      <vt:lpstr>Тема Office</vt:lpstr>
      <vt:lpstr>1_Тема Office</vt:lpstr>
      <vt:lpstr>Ретро</vt:lpstr>
      <vt:lpstr>1_Ретро</vt:lpstr>
      <vt:lpstr>Базис</vt:lpstr>
      <vt:lpstr>Дивиденд</vt:lpstr>
      <vt:lpstr>2_Тема Office</vt:lpstr>
      <vt:lpstr>Презентация PowerPoint</vt:lpstr>
      <vt:lpstr>Жоспар:</vt:lpstr>
      <vt:lpstr>Геронтология ұғымы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ҚАРТАЮ ТЕОРИЯЛАРЫ</vt:lpstr>
      <vt:lpstr>М.Рубнер</vt:lpstr>
      <vt:lpstr>МЕЛАТОНИННІҢ ҚАРТАЮҒА ӘСЕРІ </vt:lpstr>
      <vt:lpstr>Презентация PowerPoint</vt:lpstr>
      <vt:lpstr>Презентация PowerPoint</vt:lpstr>
      <vt:lpstr>Презентация PowerPoint</vt:lpstr>
      <vt:lpstr>Қорытынды</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Admin</cp:lastModifiedBy>
  <cp:revision>75</cp:revision>
  <dcterms:created xsi:type="dcterms:W3CDTF">2019-11-18T17:46:16Z</dcterms:created>
  <dcterms:modified xsi:type="dcterms:W3CDTF">2002-01-07T20:33:16Z</dcterms:modified>
</cp:coreProperties>
</file>